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094" r:id="rId5"/>
    <p:sldId id="2076138371" r:id="rId6"/>
    <p:sldId id="2076138372" r:id="rId7"/>
    <p:sldId id="2076138383" r:id="rId8"/>
    <p:sldId id="2076138384" r:id="rId9"/>
    <p:sldId id="2076138379" r:id="rId10"/>
    <p:sldId id="2076138385" r:id="rId11"/>
    <p:sldId id="2076138377" r:id="rId12"/>
    <p:sldId id="2076138381" r:id="rId13"/>
    <p:sldId id="2076138374" r:id="rId14"/>
    <p:sldId id="2076138386" r:id="rId15"/>
    <p:sldId id="2076138387" r:id="rId16"/>
    <p:sldId id="2076138370" r:id="rId17"/>
    <p:sldId id="207613838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511B8C-F6B9-5C44-A9BC-5EFAE6A0042D}" v="941" dt="2023-04-24T03:52:49.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21" autoAdjust="0"/>
    <p:restoredTop sz="78228"/>
  </p:normalViewPr>
  <p:slideViewPr>
    <p:cSldViewPr snapToGrid="0">
      <p:cViewPr varScale="1">
        <p:scale>
          <a:sx n="125" d="100"/>
          <a:sy n="125" d="100"/>
        </p:scale>
        <p:origin x="14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Bucher" userId="af4d7e80-af50-4421-944c-e0074587a684" providerId="ADAL" clId="{B3511B8C-F6B9-5C44-A9BC-5EFAE6A0042D}"/>
    <pc:docChg chg="undo redo custSel addSld delSld modSld sldOrd">
      <pc:chgData name="Steven Bucher" userId="af4d7e80-af50-4421-944c-e0074587a684" providerId="ADAL" clId="{B3511B8C-F6B9-5C44-A9BC-5EFAE6A0042D}" dt="2023-04-24T21:02:03.886" v="10937" actId="20577"/>
      <pc:docMkLst>
        <pc:docMk/>
      </pc:docMkLst>
      <pc:sldChg chg="addSp delSp modSp del mod modClrScheme modShow chgLayout">
        <pc:chgData name="Steven Bucher" userId="af4d7e80-af50-4421-944c-e0074587a684" providerId="ADAL" clId="{B3511B8C-F6B9-5C44-A9BC-5EFAE6A0042D}" dt="2023-04-04T21:07:41.430" v="252" actId="2696"/>
        <pc:sldMkLst>
          <pc:docMk/>
          <pc:sldMk cId="3223296953" sldId="257"/>
        </pc:sldMkLst>
        <pc:spChg chg="add del mod ord">
          <ac:chgData name="Steven Bucher" userId="af4d7e80-af50-4421-944c-e0074587a684" providerId="ADAL" clId="{B3511B8C-F6B9-5C44-A9BC-5EFAE6A0042D}" dt="2023-04-04T21:05:56.362" v="106" actId="478"/>
          <ac:spMkLst>
            <pc:docMk/>
            <pc:sldMk cId="3223296953" sldId="257"/>
            <ac:spMk id="2" creationId="{26B57F89-1F9D-28B6-6226-13943B705865}"/>
          </ac:spMkLst>
        </pc:spChg>
        <pc:spChg chg="add mod ord">
          <ac:chgData name="Steven Bucher" userId="af4d7e80-af50-4421-944c-e0074587a684" providerId="ADAL" clId="{B3511B8C-F6B9-5C44-A9BC-5EFAE6A0042D}" dt="2023-04-04T21:01:59.700" v="88" actId="20577"/>
          <ac:spMkLst>
            <pc:docMk/>
            <pc:sldMk cId="3223296953" sldId="257"/>
            <ac:spMk id="3" creationId="{8968C13B-E7DB-0CE2-8B6A-9042629140FB}"/>
          </ac:spMkLst>
        </pc:spChg>
        <pc:picChg chg="add mod">
          <ac:chgData name="Steven Bucher" userId="af4d7e80-af50-4421-944c-e0074587a684" providerId="ADAL" clId="{B3511B8C-F6B9-5C44-A9BC-5EFAE6A0042D}" dt="2023-04-04T21:01:04.575" v="35"/>
          <ac:picMkLst>
            <pc:docMk/>
            <pc:sldMk cId="3223296953" sldId="257"/>
            <ac:picMk id="4" creationId="{8E714F09-95FA-82DC-1217-F0E1E104C854}"/>
          </ac:picMkLst>
        </pc:picChg>
      </pc:sldChg>
      <pc:sldChg chg="del">
        <pc:chgData name="Steven Bucher" userId="af4d7e80-af50-4421-944c-e0074587a684" providerId="ADAL" clId="{B3511B8C-F6B9-5C44-A9BC-5EFAE6A0042D}" dt="2023-04-04T21:06:16.344" v="110" actId="2696"/>
        <pc:sldMkLst>
          <pc:docMk/>
          <pc:sldMk cId="764270574" sldId="258"/>
        </pc:sldMkLst>
      </pc:sldChg>
      <pc:sldChg chg="modSp add del mod modClrScheme chgLayout">
        <pc:chgData name="Steven Bucher" userId="af4d7e80-af50-4421-944c-e0074587a684" providerId="ADAL" clId="{B3511B8C-F6B9-5C44-A9BC-5EFAE6A0042D}" dt="2023-04-04T21:06:37.419" v="159" actId="2696"/>
        <pc:sldMkLst>
          <pc:docMk/>
          <pc:sldMk cId="174905206" sldId="259"/>
        </pc:sldMkLst>
        <pc:spChg chg="mod ord">
          <ac:chgData name="Steven Bucher" userId="af4d7e80-af50-4421-944c-e0074587a684" providerId="ADAL" clId="{B3511B8C-F6B9-5C44-A9BC-5EFAE6A0042D}" dt="2023-04-04T21:05:06.673" v="89" actId="2711"/>
          <ac:spMkLst>
            <pc:docMk/>
            <pc:sldMk cId="174905206" sldId="259"/>
            <ac:spMk id="2" creationId="{26B57F89-1F9D-28B6-6226-13943B705865}"/>
          </ac:spMkLst>
        </pc:spChg>
        <pc:spChg chg="mod ord">
          <ac:chgData name="Steven Bucher" userId="af4d7e80-af50-4421-944c-e0074587a684" providerId="ADAL" clId="{B3511B8C-F6B9-5C44-A9BC-5EFAE6A0042D}" dt="2023-04-04T20:59:49.638" v="34" actId="700"/>
          <ac:spMkLst>
            <pc:docMk/>
            <pc:sldMk cId="174905206" sldId="259"/>
            <ac:spMk id="3" creationId="{8968C13B-E7DB-0CE2-8B6A-9042629140FB}"/>
          </ac:spMkLst>
        </pc:spChg>
      </pc:sldChg>
      <pc:sldChg chg="delSp modSp add mod modNotesTx">
        <pc:chgData name="Steven Bucher" userId="af4d7e80-af50-4421-944c-e0074587a684" providerId="ADAL" clId="{B3511B8C-F6B9-5C44-A9BC-5EFAE6A0042D}" dt="2023-04-24T00:22:04.217" v="5091" actId="20577"/>
        <pc:sldMkLst>
          <pc:docMk/>
          <pc:sldMk cId="179924628" sldId="2094"/>
        </pc:sldMkLst>
        <pc:spChg chg="mod">
          <ac:chgData name="Steven Bucher" userId="af4d7e80-af50-4421-944c-e0074587a684" providerId="ADAL" clId="{B3511B8C-F6B9-5C44-A9BC-5EFAE6A0042D}" dt="2023-04-04T21:06:22.500" v="131" actId="27636"/>
          <ac:spMkLst>
            <pc:docMk/>
            <pc:sldMk cId="179924628" sldId="2094"/>
            <ac:spMk id="3" creationId="{30A1D606-A380-E706-D8F6-90616425AA52}"/>
          </ac:spMkLst>
        </pc:spChg>
        <pc:spChg chg="mod">
          <ac:chgData name="Steven Bucher" userId="af4d7e80-af50-4421-944c-e0074587a684" providerId="ADAL" clId="{B3511B8C-F6B9-5C44-A9BC-5EFAE6A0042D}" dt="2023-04-18T18:30:58.840" v="4510" actId="20577"/>
          <ac:spMkLst>
            <pc:docMk/>
            <pc:sldMk cId="179924628" sldId="2094"/>
            <ac:spMk id="4" creationId="{B806DAAB-306E-6700-52B9-E50453DE2C38}"/>
          </ac:spMkLst>
        </pc:spChg>
        <pc:spChg chg="del">
          <ac:chgData name="Steven Bucher" userId="af4d7e80-af50-4421-944c-e0074587a684" providerId="ADAL" clId="{B3511B8C-F6B9-5C44-A9BC-5EFAE6A0042D}" dt="2023-04-04T21:06:40.159" v="160" actId="478"/>
          <ac:spMkLst>
            <pc:docMk/>
            <pc:sldMk cId="179924628" sldId="2094"/>
            <ac:spMk id="7" creationId="{44501660-4844-423F-B71D-8C1FDF2759D5}"/>
          </ac:spMkLst>
        </pc:spChg>
        <pc:picChg chg="mod">
          <ac:chgData name="Steven Bucher" userId="af4d7e80-af50-4421-944c-e0074587a684" providerId="ADAL" clId="{B3511B8C-F6B9-5C44-A9BC-5EFAE6A0042D}" dt="2023-04-04T21:08:21.619" v="259" actId="1076"/>
          <ac:picMkLst>
            <pc:docMk/>
            <pc:sldMk cId="179924628" sldId="2094"/>
            <ac:picMk id="8" creationId="{3338B49B-1DCC-31AF-6C47-430A8BAEC6BD}"/>
          </ac:picMkLst>
        </pc:picChg>
      </pc:sldChg>
      <pc:sldChg chg="add del">
        <pc:chgData name="Steven Bucher" userId="af4d7e80-af50-4421-944c-e0074587a684" providerId="ADAL" clId="{B3511B8C-F6B9-5C44-A9BC-5EFAE6A0042D}" dt="2023-04-04T21:07:24.499" v="215" actId="2696"/>
        <pc:sldMkLst>
          <pc:docMk/>
          <pc:sldMk cId="2615669758" sldId="2095"/>
        </pc:sldMkLst>
      </pc:sldChg>
      <pc:sldChg chg="add del">
        <pc:chgData name="Steven Bucher" userId="af4d7e80-af50-4421-944c-e0074587a684" providerId="ADAL" clId="{B3511B8C-F6B9-5C44-A9BC-5EFAE6A0042D}" dt="2023-04-04T21:07:24.397" v="211" actId="2696"/>
        <pc:sldMkLst>
          <pc:docMk/>
          <pc:sldMk cId="3701152120" sldId="2097"/>
        </pc:sldMkLst>
      </pc:sldChg>
      <pc:sldChg chg="add del">
        <pc:chgData name="Steven Bucher" userId="af4d7e80-af50-4421-944c-e0074587a684" providerId="ADAL" clId="{B3511B8C-F6B9-5C44-A9BC-5EFAE6A0042D}" dt="2023-04-04T21:07:24.554" v="217" actId="2696"/>
        <pc:sldMkLst>
          <pc:docMk/>
          <pc:sldMk cId="196337809" sldId="2099"/>
        </pc:sldMkLst>
      </pc:sldChg>
      <pc:sldChg chg="delSp modSp add del mod setBg delDesignElem">
        <pc:chgData name="Steven Bucher" userId="af4d7e80-af50-4421-944c-e0074587a684" providerId="ADAL" clId="{B3511B8C-F6B9-5C44-A9BC-5EFAE6A0042D}" dt="2023-04-04T21:07:24.423" v="212" actId="2696"/>
        <pc:sldMkLst>
          <pc:docMk/>
          <pc:sldMk cId="3158878327" sldId="2100"/>
        </pc:sldMkLst>
        <pc:spChg chg="mod">
          <ac:chgData name="Steven Bucher" userId="af4d7e80-af50-4421-944c-e0074587a684" providerId="ADAL" clId="{B3511B8C-F6B9-5C44-A9BC-5EFAE6A0042D}" dt="2023-04-04T21:06:04.851" v="109" actId="27636"/>
          <ac:spMkLst>
            <pc:docMk/>
            <pc:sldMk cId="3158878327" sldId="2100"/>
            <ac:spMk id="10" creationId="{4D758349-3C20-4A6C-B2CA-F7F31CB1FFD8}"/>
          </ac:spMkLst>
        </pc:spChg>
        <pc:spChg chg="del">
          <ac:chgData name="Steven Bucher" userId="af4d7e80-af50-4421-944c-e0074587a684" providerId="ADAL" clId="{B3511B8C-F6B9-5C44-A9BC-5EFAE6A0042D}" dt="2023-04-04T21:06:04.593" v="108"/>
          <ac:spMkLst>
            <pc:docMk/>
            <pc:sldMk cId="3158878327" sldId="2100"/>
            <ac:spMk id="18" creationId="{35DB3719-6FDC-4E5D-891D-FF40B7300F64}"/>
          </ac:spMkLst>
        </pc:spChg>
        <pc:spChg chg="del">
          <ac:chgData name="Steven Bucher" userId="af4d7e80-af50-4421-944c-e0074587a684" providerId="ADAL" clId="{B3511B8C-F6B9-5C44-A9BC-5EFAE6A0042D}" dt="2023-04-04T21:06:04.593" v="108"/>
          <ac:spMkLst>
            <pc:docMk/>
            <pc:sldMk cId="3158878327" sldId="2100"/>
            <ac:spMk id="19" creationId="{E0CBAC23-2E3F-4A90-BA59-F8299F6A5439}"/>
          </ac:spMkLst>
        </pc:spChg>
      </pc:sldChg>
      <pc:sldChg chg="add del">
        <pc:chgData name="Steven Bucher" userId="af4d7e80-af50-4421-944c-e0074587a684" providerId="ADAL" clId="{B3511B8C-F6B9-5C44-A9BC-5EFAE6A0042D}" dt="2023-04-04T21:07:24.474" v="214" actId="2696"/>
        <pc:sldMkLst>
          <pc:docMk/>
          <pc:sldMk cId="3008313715" sldId="2105"/>
        </pc:sldMkLst>
      </pc:sldChg>
      <pc:sldChg chg="delSp add del mod">
        <pc:chgData name="Steven Bucher" userId="af4d7e80-af50-4421-944c-e0074587a684" providerId="ADAL" clId="{B3511B8C-F6B9-5C44-A9BC-5EFAE6A0042D}" dt="2023-04-04T21:07:24.577" v="218" actId="2696"/>
        <pc:sldMkLst>
          <pc:docMk/>
          <pc:sldMk cId="4026149703" sldId="2106"/>
        </pc:sldMkLst>
        <pc:spChg chg="del">
          <ac:chgData name="Steven Bucher" userId="af4d7e80-af50-4421-944c-e0074587a684" providerId="ADAL" clId="{B3511B8C-F6B9-5C44-A9BC-5EFAE6A0042D}" dt="2023-04-04T21:06:42.296" v="161" actId="478"/>
          <ac:spMkLst>
            <pc:docMk/>
            <pc:sldMk cId="4026149703" sldId="2106"/>
            <ac:spMk id="4" creationId="{CFD86708-EBEB-4EDA-BA06-E189AB3CD67B}"/>
          </ac:spMkLst>
        </pc:spChg>
      </pc:sldChg>
      <pc:sldChg chg="add del">
        <pc:chgData name="Steven Bucher" userId="af4d7e80-af50-4421-944c-e0074587a684" providerId="ADAL" clId="{B3511B8C-F6B9-5C44-A9BC-5EFAE6A0042D}" dt="2023-04-04T21:07:24.350" v="209" actId="2696"/>
        <pc:sldMkLst>
          <pc:docMk/>
          <pc:sldMk cId="544745030" sldId="2108"/>
        </pc:sldMkLst>
      </pc:sldChg>
      <pc:sldChg chg="add del">
        <pc:chgData name="Steven Bucher" userId="af4d7e80-af50-4421-944c-e0074587a684" providerId="ADAL" clId="{B3511B8C-F6B9-5C44-A9BC-5EFAE6A0042D}" dt="2023-04-04T21:07:24.531" v="216" actId="2696"/>
        <pc:sldMkLst>
          <pc:docMk/>
          <pc:sldMk cId="3459715928" sldId="2076138368"/>
        </pc:sldMkLst>
      </pc:sldChg>
      <pc:sldChg chg="add del">
        <pc:chgData name="Steven Bucher" userId="af4d7e80-af50-4421-944c-e0074587a684" providerId="ADAL" clId="{B3511B8C-F6B9-5C44-A9BC-5EFAE6A0042D}" dt="2023-04-04T21:07:24.450" v="213" actId="2696"/>
        <pc:sldMkLst>
          <pc:docMk/>
          <pc:sldMk cId="20389553" sldId="2076138369"/>
        </pc:sldMkLst>
      </pc:sldChg>
      <pc:sldChg chg="modSp add mod">
        <pc:chgData name="Steven Bucher" userId="af4d7e80-af50-4421-944c-e0074587a684" providerId="ADAL" clId="{B3511B8C-F6B9-5C44-A9BC-5EFAE6A0042D}" dt="2023-04-10T18:48:01.796" v="357" actId="1076"/>
        <pc:sldMkLst>
          <pc:docMk/>
          <pc:sldMk cId="2119796032" sldId="2076138370"/>
        </pc:sldMkLst>
        <pc:spChg chg="mod">
          <ac:chgData name="Steven Bucher" userId="af4d7e80-af50-4421-944c-e0074587a684" providerId="ADAL" clId="{B3511B8C-F6B9-5C44-A9BC-5EFAE6A0042D}" dt="2023-04-04T21:07:17.171" v="207" actId="20577"/>
          <ac:spMkLst>
            <pc:docMk/>
            <pc:sldMk cId="2119796032" sldId="2076138370"/>
            <ac:spMk id="8" creationId="{27F1283A-E2D1-4699-FE61-9146257022F0}"/>
          </ac:spMkLst>
        </pc:spChg>
        <pc:picChg chg="mod">
          <ac:chgData name="Steven Bucher" userId="af4d7e80-af50-4421-944c-e0074587a684" providerId="ADAL" clId="{B3511B8C-F6B9-5C44-A9BC-5EFAE6A0042D}" dt="2023-04-10T18:48:01.796" v="357" actId="1076"/>
          <ac:picMkLst>
            <pc:docMk/>
            <pc:sldMk cId="2119796032" sldId="2076138370"/>
            <ac:picMk id="5" creationId="{E079EF81-DC8D-2D6E-BCD6-A68B91F8B1AE}"/>
          </ac:picMkLst>
        </pc:picChg>
      </pc:sldChg>
      <pc:sldChg chg="addSp delSp modSp new mod modClrScheme chgLayout modNotesTx">
        <pc:chgData name="Steven Bucher" userId="af4d7e80-af50-4421-944c-e0074587a684" providerId="ADAL" clId="{B3511B8C-F6B9-5C44-A9BC-5EFAE6A0042D}" dt="2023-04-24T00:50:56.340" v="7944" actId="20577"/>
        <pc:sldMkLst>
          <pc:docMk/>
          <pc:sldMk cId="2410282382" sldId="2076138371"/>
        </pc:sldMkLst>
        <pc:spChg chg="add mod">
          <ac:chgData name="Steven Bucher" userId="af4d7e80-af50-4421-944c-e0074587a684" providerId="ADAL" clId="{B3511B8C-F6B9-5C44-A9BC-5EFAE6A0042D}" dt="2023-04-11T19:01:15.122" v="1945" actId="1076"/>
          <ac:spMkLst>
            <pc:docMk/>
            <pc:sldMk cId="2410282382" sldId="2076138371"/>
            <ac:spMk id="5" creationId="{F2957365-7A12-E0C1-D39A-D3427E956AC6}"/>
          </ac:spMkLst>
        </pc:spChg>
        <pc:spChg chg="add mod ord">
          <ac:chgData name="Steven Bucher" userId="af4d7e80-af50-4421-944c-e0074587a684" providerId="ADAL" clId="{B3511B8C-F6B9-5C44-A9BC-5EFAE6A0042D}" dt="2023-04-11T19:01:57.715" v="1981" actId="313"/>
          <ac:spMkLst>
            <pc:docMk/>
            <pc:sldMk cId="2410282382" sldId="2076138371"/>
            <ac:spMk id="6" creationId="{93432688-CE73-695D-E96C-4F9C40BCCBC3}"/>
          </ac:spMkLst>
        </pc:spChg>
        <pc:spChg chg="add mod ord">
          <ac:chgData name="Steven Bucher" userId="af4d7e80-af50-4421-944c-e0074587a684" providerId="ADAL" clId="{B3511B8C-F6B9-5C44-A9BC-5EFAE6A0042D}" dt="2023-04-24T00:24:49.395" v="5418" actId="20577"/>
          <ac:spMkLst>
            <pc:docMk/>
            <pc:sldMk cId="2410282382" sldId="2076138371"/>
            <ac:spMk id="7" creationId="{96FECBBA-2A85-9C2C-0C6C-89F6EE4250A6}"/>
          </ac:spMkLst>
        </pc:spChg>
        <pc:picChg chg="add mod">
          <ac:chgData name="Steven Bucher" userId="af4d7e80-af50-4421-944c-e0074587a684" providerId="ADAL" clId="{B3511B8C-F6B9-5C44-A9BC-5EFAE6A0042D}" dt="2023-04-14T20:39:05.851" v="2664" actId="1076"/>
          <ac:picMkLst>
            <pc:docMk/>
            <pc:sldMk cId="2410282382" sldId="2076138371"/>
            <ac:picMk id="2" creationId="{76442B92-0E7D-9888-1E8C-AC6E2ACF33FA}"/>
          </ac:picMkLst>
        </pc:picChg>
        <pc:picChg chg="add del mod">
          <ac:chgData name="Steven Bucher" userId="af4d7e80-af50-4421-944c-e0074587a684" providerId="ADAL" clId="{B3511B8C-F6B9-5C44-A9BC-5EFAE6A0042D}" dt="2023-04-04T21:08:02.495" v="255"/>
          <ac:picMkLst>
            <pc:docMk/>
            <pc:sldMk cId="2410282382" sldId="2076138371"/>
            <ac:picMk id="2" creationId="{D28EEDB2-6291-2D51-44AE-D40F56AEA6CE}"/>
          </ac:picMkLst>
        </pc:picChg>
        <pc:picChg chg="add del mod">
          <ac:chgData name="Steven Bucher" userId="af4d7e80-af50-4421-944c-e0074587a684" providerId="ADAL" clId="{B3511B8C-F6B9-5C44-A9BC-5EFAE6A0042D}" dt="2023-04-04T21:08:05.923" v="257"/>
          <ac:picMkLst>
            <pc:docMk/>
            <pc:sldMk cId="2410282382" sldId="2076138371"/>
            <ac:picMk id="3" creationId="{6639D2BC-9216-D945-3A3A-0D87504C3EB1}"/>
          </ac:picMkLst>
        </pc:picChg>
        <pc:picChg chg="add del mod">
          <ac:chgData name="Steven Bucher" userId="af4d7e80-af50-4421-944c-e0074587a684" providerId="ADAL" clId="{B3511B8C-F6B9-5C44-A9BC-5EFAE6A0042D}" dt="2023-04-04T21:08:41.685" v="263" actId="478"/>
          <ac:picMkLst>
            <pc:docMk/>
            <pc:sldMk cId="2410282382" sldId="2076138371"/>
            <ac:picMk id="4" creationId="{EFF7BC07-395B-173D-646F-C1C133F4D7B8}"/>
          </ac:picMkLst>
        </pc:picChg>
      </pc:sldChg>
      <pc:sldChg chg="add del">
        <pc:chgData name="Steven Bucher" userId="af4d7e80-af50-4421-944c-e0074587a684" providerId="ADAL" clId="{B3511B8C-F6B9-5C44-A9BC-5EFAE6A0042D}" dt="2023-04-04T21:07:24.326" v="208" actId="2696"/>
        <pc:sldMkLst>
          <pc:docMk/>
          <pc:sldMk cId="4050072085" sldId="2076138371"/>
        </pc:sldMkLst>
      </pc:sldChg>
      <pc:sldChg chg="modSp add mod modNotesTx">
        <pc:chgData name="Steven Bucher" userId="af4d7e80-af50-4421-944c-e0074587a684" providerId="ADAL" clId="{B3511B8C-F6B9-5C44-A9BC-5EFAE6A0042D}" dt="2023-04-24T01:52:00.551" v="9285" actId="20577"/>
        <pc:sldMkLst>
          <pc:docMk/>
          <pc:sldMk cId="1783918480" sldId="2076138372"/>
        </pc:sldMkLst>
        <pc:spChg chg="mod">
          <ac:chgData name="Steven Bucher" userId="af4d7e80-af50-4421-944c-e0074587a684" providerId="ADAL" clId="{B3511B8C-F6B9-5C44-A9BC-5EFAE6A0042D}" dt="2023-04-11T22:02:24.899" v="2434" actId="1076"/>
          <ac:spMkLst>
            <pc:docMk/>
            <pc:sldMk cId="1783918480" sldId="2076138372"/>
            <ac:spMk id="5" creationId="{F2957365-7A12-E0C1-D39A-D3427E956AC6}"/>
          </ac:spMkLst>
        </pc:spChg>
        <pc:spChg chg="mod">
          <ac:chgData name="Steven Bucher" userId="af4d7e80-af50-4421-944c-e0074587a684" providerId="ADAL" clId="{B3511B8C-F6B9-5C44-A9BC-5EFAE6A0042D}" dt="2023-04-24T00:51:20.833" v="8034" actId="20577"/>
          <ac:spMkLst>
            <pc:docMk/>
            <pc:sldMk cId="1783918480" sldId="2076138372"/>
            <ac:spMk id="6" creationId="{93432688-CE73-695D-E96C-4F9C40BCCBC3}"/>
          </ac:spMkLst>
        </pc:spChg>
        <pc:spChg chg="mod">
          <ac:chgData name="Steven Bucher" userId="af4d7e80-af50-4421-944c-e0074587a684" providerId="ADAL" clId="{B3511B8C-F6B9-5C44-A9BC-5EFAE6A0042D}" dt="2023-04-17T22:42:22.065" v="3011" actId="20577"/>
          <ac:spMkLst>
            <pc:docMk/>
            <pc:sldMk cId="1783918480" sldId="2076138372"/>
            <ac:spMk id="7" creationId="{96FECBBA-2A85-9C2C-0C6C-89F6EE4250A6}"/>
          </ac:spMkLst>
        </pc:spChg>
      </pc:sldChg>
      <pc:sldChg chg="new del">
        <pc:chgData name="Steven Bucher" userId="af4d7e80-af50-4421-944c-e0074587a684" providerId="ADAL" clId="{B3511B8C-F6B9-5C44-A9BC-5EFAE6A0042D}" dt="2023-04-05T00:20:01.966" v="280" actId="680"/>
        <pc:sldMkLst>
          <pc:docMk/>
          <pc:sldMk cId="2300727504" sldId="2076138372"/>
        </pc:sldMkLst>
      </pc:sldChg>
      <pc:sldChg chg="add del">
        <pc:chgData name="Steven Bucher" userId="af4d7e80-af50-4421-944c-e0074587a684" providerId="ADAL" clId="{B3511B8C-F6B9-5C44-A9BC-5EFAE6A0042D}" dt="2023-04-04T21:07:24.374" v="210" actId="2696"/>
        <pc:sldMkLst>
          <pc:docMk/>
          <pc:sldMk cId="2844901071" sldId="2076138372"/>
        </pc:sldMkLst>
      </pc:sldChg>
      <pc:sldChg chg="add del">
        <pc:chgData name="Steven Bucher" userId="af4d7e80-af50-4421-944c-e0074587a684" providerId="ADAL" clId="{B3511B8C-F6B9-5C44-A9BC-5EFAE6A0042D}" dt="2023-04-10T18:29:46.187" v="342" actId="2696"/>
        <pc:sldMkLst>
          <pc:docMk/>
          <pc:sldMk cId="4161762672" sldId="2076138373"/>
        </pc:sldMkLst>
      </pc:sldChg>
      <pc:sldChg chg="addSp modSp add mod modAnim modNotesTx">
        <pc:chgData name="Steven Bucher" userId="af4d7e80-af50-4421-944c-e0074587a684" providerId="ADAL" clId="{B3511B8C-F6B9-5C44-A9BC-5EFAE6A0042D}" dt="2023-04-24T01:11:09.113" v="8401" actId="20577"/>
        <pc:sldMkLst>
          <pc:docMk/>
          <pc:sldMk cId="3648520805" sldId="2076138374"/>
        </pc:sldMkLst>
        <pc:spChg chg="mod">
          <ac:chgData name="Steven Bucher" userId="af4d7e80-af50-4421-944c-e0074587a684" providerId="ADAL" clId="{B3511B8C-F6B9-5C44-A9BC-5EFAE6A0042D}" dt="2023-04-12T23:12:03.218" v="2438"/>
          <ac:spMkLst>
            <pc:docMk/>
            <pc:sldMk cId="3648520805" sldId="2076138374"/>
            <ac:spMk id="6" creationId="{93432688-CE73-695D-E96C-4F9C40BCCBC3}"/>
          </ac:spMkLst>
        </pc:spChg>
        <pc:spChg chg="mod">
          <ac:chgData name="Steven Bucher" userId="af4d7e80-af50-4421-944c-e0074587a684" providerId="ADAL" clId="{B3511B8C-F6B9-5C44-A9BC-5EFAE6A0042D}" dt="2023-04-11T18:58:08.652" v="1924" actId="20577"/>
          <ac:spMkLst>
            <pc:docMk/>
            <pc:sldMk cId="3648520805" sldId="2076138374"/>
            <ac:spMk id="7" creationId="{96FECBBA-2A85-9C2C-0C6C-89F6EE4250A6}"/>
          </ac:spMkLst>
        </pc:spChg>
        <pc:picChg chg="add mod">
          <ac:chgData name="Steven Bucher" userId="af4d7e80-af50-4421-944c-e0074587a684" providerId="ADAL" clId="{B3511B8C-F6B9-5C44-A9BC-5EFAE6A0042D}" dt="2023-04-17T17:20:04.158" v="2682" actId="1076"/>
          <ac:picMkLst>
            <pc:docMk/>
            <pc:sldMk cId="3648520805" sldId="2076138374"/>
            <ac:picMk id="2" creationId="{00D79AEA-E78D-5262-84C1-6E4D40A0E83A}"/>
          </ac:picMkLst>
        </pc:picChg>
      </pc:sldChg>
      <pc:sldChg chg="add del">
        <pc:chgData name="Steven Bucher" userId="af4d7e80-af50-4421-944c-e0074587a684" providerId="ADAL" clId="{B3511B8C-F6B9-5C44-A9BC-5EFAE6A0042D}" dt="2023-04-11T18:58:17.369" v="1925" actId="2696"/>
        <pc:sldMkLst>
          <pc:docMk/>
          <pc:sldMk cId="1932517923" sldId="2076138375"/>
        </pc:sldMkLst>
      </pc:sldChg>
      <pc:sldChg chg="addSp modSp new del">
        <pc:chgData name="Steven Bucher" userId="af4d7e80-af50-4421-944c-e0074587a684" providerId="ADAL" clId="{B3511B8C-F6B9-5C44-A9BC-5EFAE6A0042D}" dt="2023-04-11T18:54:14.011" v="1420" actId="2696"/>
        <pc:sldMkLst>
          <pc:docMk/>
          <pc:sldMk cId="1641330575" sldId="2076138376"/>
        </pc:sldMkLst>
        <pc:spChg chg="add mod">
          <ac:chgData name="Steven Bucher" userId="af4d7e80-af50-4421-944c-e0074587a684" providerId="ADAL" clId="{B3511B8C-F6B9-5C44-A9BC-5EFAE6A0042D}" dt="2023-04-10T23:37:08.974" v="854" actId="167"/>
          <ac:spMkLst>
            <pc:docMk/>
            <pc:sldMk cId="1641330575" sldId="2076138376"/>
            <ac:spMk id="4" creationId="{A370AFAD-630F-82B4-8D66-9ABB85C71A8C}"/>
          </ac:spMkLst>
        </pc:spChg>
      </pc:sldChg>
      <pc:sldChg chg="new del modNotesTx">
        <pc:chgData name="Steven Bucher" userId="af4d7e80-af50-4421-944c-e0074587a684" providerId="ADAL" clId="{B3511B8C-F6B9-5C44-A9BC-5EFAE6A0042D}" dt="2023-04-10T23:36:36.477" v="848" actId="2696"/>
        <pc:sldMkLst>
          <pc:docMk/>
          <pc:sldMk cId="2586787145" sldId="2076138376"/>
        </pc:sldMkLst>
      </pc:sldChg>
      <pc:sldChg chg="addSp modSp add mod modNotesTx">
        <pc:chgData name="Steven Bucher" userId="af4d7e80-af50-4421-944c-e0074587a684" providerId="ADAL" clId="{B3511B8C-F6B9-5C44-A9BC-5EFAE6A0042D}" dt="2023-04-24T20:04:24.482" v="10842" actId="20577"/>
        <pc:sldMkLst>
          <pc:docMk/>
          <pc:sldMk cId="4083054951" sldId="2076138377"/>
        </pc:sldMkLst>
        <pc:spChg chg="mod">
          <ac:chgData name="Steven Bucher" userId="af4d7e80-af50-4421-944c-e0074587a684" providerId="ADAL" clId="{B3511B8C-F6B9-5C44-A9BC-5EFAE6A0042D}" dt="2023-04-24T20:04:13.593" v="10801" actId="1076"/>
          <ac:spMkLst>
            <pc:docMk/>
            <pc:sldMk cId="4083054951" sldId="2076138377"/>
            <ac:spMk id="5" creationId="{F2957365-7A12-E0C1-D39A-D3427E956AC6}"/>
          </ac:spMkLst>
        </pc:spChg>
        <pc:spChg chg="mod">
          <ac:chgData name="Steven Bucher" userId="af4d7e80-af50-4421-944c-e0074587a684" providerId="ADAL" clId="{B3511B8C-F6B9-5C44-A9BC-5EFAE6A0042D}" dt="2023-04-18T18:20:05.832" v="4047" actId="20577"/>
          <ac:spMkLst>
            <pc:docMk/>
            <pc:sldMk cId="4083054951" sldId="2076138377"/>
            <ac:spMk id="6" creationId="{93432688-CE73-695D-E96C-4F9C40BCCBC3}"/>
          </ac:spMkLst>
        </pc:spChg>
        <pc:spChg chg="mod">
          <ac:chgData name="Steven Bucher" userId="af4d7e80-af50-4421-944c-e0074587a684" providerId="ADAL" clId="{B3511B8C-F6B9-5C44-A9BC-5EFAE6A0042D}" dt="2023-04-24T20:04:24.482" v="10842" actId="20577"/>
          <ac:spMkLst>
            <pc:docMk/>
            <pc:sldMk cId="4083054951" sldId="2076138377"/>
            <ac:spMk id="7" creationId="{96FECBBA-2A85-9C2C-0C6C-89F6EE4250A6}"/>
          </ac:spMkLst>
        </pc:spChg>
        <pc:picChg chg="add mod">
          <ac:chgData name="Steven Bucher" userId="af4d7e80-af50-4421-944c-e0074587a684" providerId="ADAL" clId="{B3511B8C-F6B9-5C44-A9BC-5EFAE6A0042D}" dt="2023-04-17T22:50:30.702" v="3302" actId="1076"/>
          <ac:picMkLst>
            <pc:docMk/>
            <pc:sldMk cId="4083054951" sldId="2076138377"/>
            <ac:picMk id="3074" creationId="{46347628-D414-ABD5-89BE-FEEA8079CB07}"/>
          </ac:picMkLst>
        </pc:picChg>
      </pc:sldChg>
      <pc:sldChg chg="addSp modSp new del mod">
        <pc:chgData name="Steven Bucher" userId="af4d7e80-af50-4421-944c-e0074587a684" providerId="ADAL" clId="{B3511B8C-F6B9-5C44-A9BC-5EFAE6A0042D}" dt="2023-04-14T20:39:09.801" v="2665" actId="2696"/>
        <pc:sldMkLst>
          <pc:docMk/>
          <pc:sldMk cId="643829085" sldId="2076138378"/>
        </pc:sldMkLst>
        <pc:spChg chg="mod">
          <ac:chgData name="Steven Bucher" userId="af4d7e80-af50-4421-944c-e0074587a684" providerId="ADAL" clId="{B3511B8C-F6B9-5C44-A9BC-5EFAE6A0042D}" dt="2023-04-11T21:03:40.845" v="2066" actId="20577"/>
          <ac:spMkLst>
            <pc:docMk/>
            <pc:sldMk cId="643829085" sldId="2076138378"/>
            <ac:spMk id="2" creationId="{F989552A-A15C-3ED7-4DF3-FC1349FD14F9}"/>
          </ac:spMkLst>
        </pc:spChg>
        <pc:spChg chg="mod">
          <ac:chgData name="Steven Bucher" userId="af4d7e80-af50-4421-944c-e0074587a684" providerId="ADAL" clId="{B3511B8C-F6B9-5C44-A9BC-5EFAE6A0042D}" dt="2023-04-14T20:38:55.409" v="2658" actId="21"/>
          <ac:spMkLst>
            <pc:docMk/>
            <pc:sldMk cId="643829085" sldId="2076138378"/>
            <ac:spMk id="3" creationId="{DAE30565-F7EA-72AA-F8EB-FCE6E80E3FCE}"/>
          </ac:spMkLst>
        </pc:spChg>
        <pc:spChg chg="add mod">
          <ac:chgData name="Steven Bucher" userId="af4d7e80-af50-4421-944c-e0074587a684" providerId="ADAL" clId="{B3511B8C-F6B9-5C44-A9BC-5EFAE6A0042D}" dt="2023-04-11T19:01:25.172" v="1948" actId="167"/>
          <ac:spMkLst>
            <pc:docMk/>
            <pc:sldMk cId="643829085" sldId="2076138378"/>
            <ac:spMk id="4" creationId="{2B0E8B3E-C11D-9040-7CE0-D91DC70DB90D}"/>
          </ac:spMkLst>
        </pc:spChg>
      </pc:sldChg>
      <pc:sldChg chg="addSp delSp modSp new mod modClrScheme chgLayout modNotesTx">
        <pc:chgData name="Steven Bucher" userId="af4d7e80-af50-4421-944c-e0074587a684" providerId="ADAL" clId="{B3511B8C-F6B9-5C44-A9BC-5EFAE6A0042D}" dt="2023-04-24T03:52:49.459" v="10672" actId="1076"/>
        <pc:sldMkLst>
          <pc:docMk/>
          <pc:sldMk cId="4242810361" sldId="2076138379"/>
        </pc:sldMkLst>
        <pc:spChg chg="del mod ord">
          <ac:chgData name="Steven Bucher" userId="af4d7e80-af50-4421-944c-e0074587a684" providerId="ADAL" clId="{B3511B8C-F6B9-5C44-A9BC-5EFAE6A0042D}" dt="2023-04-14T18:27:51.503" v="2561" actId="478"/>
          <ac:spMkLst>
            <pc:docMk/>
            <pc:sldMk cId="4242810361" sldId="2076138379"/>
            <ac:spMk id="2" creationId="{9245245C-6EB5-7173-73B1-BED025A2F673}"/>
          </ac:spMkLst>
        </pc:spChg>
        <pc:spChg chg="del mod ord">
          <ac:chgData name="Steven Bucher" userId="af4d7e80-af50-4421-944c-e0074587a684" providerId="ADAL" clId="{B3511B8C-F6B9-5C44-A9BC-5EFAE6A0042D}" dt="2023-04-14T18:26:35.247" v="2551" actId="700"/>
          <ac:spMkLst>
            <pc:docMk/>
            <pc:sldMk cId="4242810361" sldId="2076138379"/>
            <ac:spMk id="3" creationId="{DA96A485-403A-5528-897A-0DD47EBBD4D1}"/>
          </ac:spMkLst>
        </pc:spChg>
        <pc:spChg chg="add mod">
          <ac:chgData name="Steven Bucher" userId="af4d7e80-af50-4421-944c-e0074587a684" providerId="ADAL" clId="{B3511B8C-F6B9-5C44-A9BC-5EFAE6A0042D}" dt="2023-04-14T18:26:40.191" v="2552" actId="167"/>
          <ac:spMkLst>
            <pc:docMk/>
            <pc:sldMk cId="4242810361" sldId="2076138379"/>
            <ac:spMk id="4" creationId="{7542CB0F-258B-40A0-5398-15BA42388A13}"/>
          </ac:spMkLst>
        </pc:spChg>
        <pc:spChg chg="add del mod ord">
          <ac:chgData name="Steven Bucher" userId="af4d7e80-af50-4421-944c-e0074587a684" providerId="ADAL" clId="{B3511B8C-F6B9-5C44-A9BC-5EFAE6A0042D}" dt="2023-04-14T18:27:57.023" v="2563" actId="478"/>
          <ac:spMkLst>
            <pc:docMk/>
            <pc:sldMk cId="4242810361" sldId="2076138379"/>
            <ac:spMk id="5" creationId="{566B852D-8060-9ADE-0433-A36788BE1AD9}"/>
          </ac:spMkLst>
        </pc:spChg>
        <pc:spChg chg="add del mod">
          <ac:chgData name="Steven Bucher" userId="af4d7e80-af50-4421-944c-e0074587a684" providerId="ADAL" clId="{B3511B8C-F6B9-5C44-A9BC-5EFAE6A0042D}" dt="2023-04-14T18:27:55.652" v="2562" actId="478"/>
          <ac:spMkLst>
            <pc:docMk/>
            <pc:sldMk cId="4242810361" sldId="2076138379"/>
            <ac:spMk id="7" creationId="{80446963-C101-B875-6D1B-86E63AAA647B}"/>
          </ac:spMkLst>
        </pc:spChg>
        <pc:picChg chg="add mod">
          <ac:chgData name="Steven Bucher" userId="af4d7e80-af50-4421-944c-e0074587a684" providerId="ADAL" clId="{B3511B8C-F6B9-5C44-A9BC-5EFAE6A0042D}" dt="2023-04-24T03:52:49.459" v="10672" actId="1076"/>
          <ac:picMkLst>
            <pc:docMk/>
            <pc:sldMk cId="4242810361" sldId="2076138379"/>
            <ac:picMk id="1026" creationId="{C701FCA1-4E63-1E7B-8210-57CE161373F8}"/>
          </ac:picMkLst>
        </pc:picChg>
      </pc:sldChg>
      <pc:sldChg chg="new del">
        <pc:chgData name="Steven Bucher" userId="af4d7e80-af50-4421-944c-e0074587a684" providerId="ADAL" clId="{B3511B8C-F6B9-5C44-A9BC-5EFAE6A0042D}" dt="2023-04-14T19:56:07.792" v="2657" actId="2696"/>
        <pc:sldMkLst>
          <pc:docMk/>
          <pc:sldMk cId="950039822" sldId="2076138380"/>
        </pc:sldMkLst>
      </pc:sldChg>
      <pc:sldChg chg="addSp modSp add mod modNotesTx">
        <pc:chgData name="Steven Bucher" userId="af4d7e80-af50-4421-944c-e0074587a684" providerId="ADAL" clId="{B3511B8C-F6B9-5C44-A9BC-5EFAE6A0042D}" dt="2023-04-23T19:34:21.963" v="4728" actId="1076"/>
        <pc:sldMkLst>
          <pc:docMk/>
          <pc:sldMk cId="2560486875" sldId="2076138381"/>
        </pc:sldMkLst>
        <pc:spChg chg="add mod">
          <ac:chgData name="Steven Bucher" userId="af4d7e80-af50-4421-944c-e0074587a684" providerId="ADAL" clId="{B3511B8C-F6B9-5C44-A9BC-5EFAE6A0042D}" dt="2023-04-23T19:34:21.963" v="4728" actId="1076"/>
          <ac:spMkLst>
            <pc:docMk/>
            <pc:sldMk cId="2560486875" sldId="2076138381"/>
            <ac:spMk id="3" creationId="{CBE640F4-9718-6D4F-636F-283047E6A7F0}"/>
          </ac:spMkLst>
        </pc:spChg>
        <pc:spChg chg="mod">
          <ac:chgData name="Steven Bucher" userId="af4d7e80-af50-4421-944c-e0074587a684" providerId="ADAL" clId="{B3511B8C-F6B9-5C44-A9BC-5EFAE6A0042D}" dt="2023-04-18T18:22:54.852" v="4114" actId="1076"/>
          <ac:spMkLst>
            <pc:docMk/>
            <pc:sldMk cId="2560486875" sldId="2076138381"/>
            <ac:spMk id="5" creationId="{F2957365-7A12-E0C1-D39A-D3427E956AC6}"/>
          </ac:spMkLst>
        </pc:spChg>
        <pc:spChg chg="mod">
          <ac:chgData name="Steven Bucher" userId="af4d7e80-af50-4421-944c-e0074587a684" providerId="ADAL" clId="{B3511B8C-F6B9-5C44-A9BC-5EFAE6A0042D}" dt="2023-04-14T18:41:46.930" v="2594" actId="20577"/>
          <ac:spMkLst>
            <pc:docMk/>
            <pc:sldMk cId="2560486875" sldId="2076138381"/>
            <ac:spMk id="6" creationId="{93432688-CE73-695D-E96C-4F9C40BCCBC3}"/>
          </ac:spMkLst>
        </pc:spChg>
        <pc:spChg chg="mod">
          <ac:chgData name="Steven Bucher" userId="af4d7e80-af50-4421-944c-e0074587a684" providerId="ADAL" clId="{B3511B8C-F6B9-5C44-A9BC-5EFAE6A0042D}" dt="2023-04-23T19:34:12.905" v="4725" actId="20577"/>
          <ac:spMkLst>
            <pc:docMk/>
            <pc:sldMk cId="2560486875" sldId="2076138381"/>
            <ac:spMk id="7" creationId="{96FECBBA-2A85-9C2C-0C6C-89F6EE4250A6}"/>
          </ac:spMkLst>
        </pc:spChg>
        <pc:picChg chg="add mod">
          <ac:chgData name="Steven Bucher" userId="af4d7e80-af50-4421-944c-e0074587a684" providerId="ADAL" clId="{B3511B8C-F6B9-5C44-A9BC-5EFAE6A0042D}" dt="2023-04-23T19:34:19.066" v="4727" actId="14100"/>
          <ac:picMkLst>
            <pc:docMk/>
            <pc:sldMk cId="2560486875" sldId="2076138381"/>
            <ac:picMk id="8" creationId="{2C843EF0-8693-F9DA-759C-11E6CA38B762}"/>
          </ac:picMkLst>
        </pc:picChg>
      </pc:sldChg>
      <pc:sldChg chg="addSp delSp modSp add mod modClrScheme chgLayout">
        <pc:chgData name="Steven Bucher" userId="af4d7e80-af50-4421-944c-e0074587a684" providerId="ADAL" clId="{B3511B8C-F6B9-5C44-A9BC-5EFAE6A0042D}" dt="2023-04-18T18:30:45.373" v="4509" actId="1076"/>
        <pc:sldMkLst>
          <pc:docMk/>
          <pc:sldMk cId="3130772660" sldId="2076138382"/>
        </pc:sldMkLst>
        <pc:spChg chg="add del mod ord">
          <ac:chgData name="Steven Bucher" userId="af4d7e80-af50-4421-944c-e0074587a684" providerId="ADAL" clId="{B3511B8C-F6B9-5C44-A9BC-5EFAE6A0042D}" dt="2023-04-17T18:45:07.022" v="2756" actId="478"/>
          <ac:spMkLst>
            <pc:docMk/>
            <pc:sldMk cId="3130772660" sldId="2076138382"/>
            <ac:spMk id="2" creationId="{3A78737F-1809-7802-23FD-96C362C849ED}"/>
          </ac:spMkLst>
        </pc:spChg>
        <pc:spChg chg="add del mod">
          <ac:chgData name="Steven Bucher" userId="af4d7e80-af50-4421-944c-e0074587a684" providerId="ADAL" clId="{B3511B8C-F6B9-5C44-A9BC-5EFAE6A0042D}" dt="2023-04-17T18:47:56.726" v="2869"/>
          <ac:spMkLst>
            <pc:docMk/>
            <pc:sldMk cId="3130772660" sldId="2076138382"/>
            <ac:spMk id="3" creationId="{0CD9838C-FB93-F05E-7AFE-D29AC2344EB4}"/>
          </ac:spMkLst>
        </pc:spChg>
        <pc:spChg chg="add mod">
          <ac:chgData name="Steven Bucher" userId="af4d7e80-af50-4421-944c-e0074587a684" providerId="ADAL" clId="{B3511B8C-F6B9-5C44-A9BC-5EFAE6A0042D}" dt="2023-04-17T18:46:31.466" v="2817" actId="1076"/>
          <ac:spMkLst>
            <pc:docMk/>
            <pc:sldMk cId="3130772660" sldId="2076138382"/>
            <ac:spMk id="4" creationId="{EEB80A4D-33CA-B1CA-CF8A-701416AFA431}"/>
          </ac:spMkLst>
        </pc:spChg>
        <pc:spChg chg="mod ord">
          <ac:chgData name="Steven Bucher" userId="af4d7e80-af50-4421-944c-e0074587a684" providerId="ADAL" clId="{B3511B8C-F6B9-5C44-A9BC-5EFAE6A0042D}" dt="2023-04-17T18:49:36.794" v="2919" actId="20577"/>
          <ac:spMkLst>
            <pc:docMk/>
            <pc:sldMk cId="3130772660" sldId="2076138382"/>
            <ac:spMk id="8" creationId="{27F1283A-E2D1-4699-FE61-9146257022F0}"/>
          </ac:spMkLst>
        </pc:spChg>
        <pc:spChg chg="add mod">
          <ac:chgData name="Steven Bucher" userId="af4d7e80-af50-4421-944c-e0074587a684" providerId="ADAL" clId="{B3511B8C-F6B9-5C44-A9BC-5EFAE6A0042D}" dt="2023-04-17T18:49:18.074" v="2892" actId="1076"/>
          <ac:spMkLst>
            <pc:docMk/>
            <pc:sldMk cId="3130772660" sldId="2076138382"/>
            <ac:spMk id="9" creationId="{D83C7FF8-587E-6AE5-9035-B68C45E916F2}"/>
          </ac:spMkLst>
        </pc:spChg>
        <pc:spChg chg="add del">
          <ac:chgData name="Steven Bucher" userId="af4d7e80-af50-4421-944c-e0074587a684" providerId="ADAL" clId="{B3511B8C-F6B9-5C44-A9BC-5EFAE6A0042D}" dt="2023-04-17T18:47:28.446" v="2861" actId="22"/>
          <ac:spMkLst>
            <pc:docMk/>
            <pc:sldMk cId="3130772660" sldId="2076138382"/>
            <ac:spMk id="11" creationId="{CF22A473-1858-C28A-F6F4-0F9873D2F61D}"/>
          </ac:spMkLst>
        </pc:spChg>
        <pc:spChg chg="add del mod">
          <ac:chgData name="Steven Bucher" userId="af4d7e80-af50-4421-944c-e0074587a684" providerId="ADAL" clId="{B3511B8C-F6B9-5C44-A9BC-5EFAE6A0042D}" dt="2023-04-17T18:49:28.925" v="2894" actId="478"/>
          <ac:spMkLst>
            <pc:docMk/>
            <pc:sldMk cId="3130772660" sldId="2076138382"/>
            <ac:spMk id="12" creationId="{402819FC-9B51-10F5-3A43-5FA4C222CF04}"/>
          </ac:spMkLst>
        </pc:spChg>
        <pc:picChg chg="add del mod">
          <ac:chgData name="Steven Bucher" userId="af4d7e80-af50-4421-944c-e0074587a684" providerId="ADAL" clId="{B3511B8C-F6B9-5C44-A9BC-5EFAE6A0042D}" dt="2023-04-18T18:30:45.373" v="4509" actId="1076"/>
          <ac:picMkLst>
            <pc:docMk/>
            <pc:sldMk cId="3130772660" sldId="2076138382"/>
            <ac:picMk id="5" creationId="{E079EF81-DC8D-2D6E-BCD6-A68B91F8B1AE}"/>
          </ac:picMkLst>
        </pc:picChg>
        <pc:picChg chg="add del">
          <ac:chgData name="Steven Bucher" userId="af4d7e80-af50-4421-944c-e0074587a684" providerId="ADAL" clId="{B3511B8C-F6B9-5C44-A9BC-5EFAE6A0042D}" dt="2023-04-17T18:44:02.245" v="2708" actId="478"/>
          <ac:picMkLst>
            <pc:docMk/>
            <pc:sldMk cId="3130772660" sldId="2076138382"/>
            <ac:picMk id="7" creationId="{8B14522C-19C9-452D-A229-2B5F513338DF}"/>
          </ac:picMkLst>
        </pc:picChg>
        <pc:picChg chg="add mod">
          <ac:chgData name="Steven Bucher" userId="af4d7e80-af50-4421-944c-e0074587a684" providerId="ADAL" clId="{B3511B8C-F6B9-5C44-A9BC-5EFAE6A0042D}" dt="2023-04-17T18:45:30.720" v="2771" actId="1076"/>
          <ac:picMkLst>
            <pc:docMk/>
            <pc:sldMk cId="3130772660" sldId="2076138382"/>
            <ac:picMk id="2050" creationId="{45114E8D-362A-AC4E-70B7-F018C1A69A41}"/>
          </ac:picMkLst>
        </pc:picChg>
        <pc:picChg chg="add del">
          <ac:chgData name="Steven Bucher" userId="af4d7e80-af50-4421-944c-e0074587a684" providerId="ADAL" clId="{B3511B8C-F6B9-5C44-A9BC-5EFAE6A0042D}" dt="2023-04-17T18:45:23.494" v="2762"/>
          <ac:picMkLst>
            <pc:docMk/>
            <pc:sldMk cId="3130772660" sldId="2076138382"/>
            <ac:picMk id="2052" creationId="{7EAEFD0F-8E10-C4F5-CBDE-ECA170CBC981}"/>
          </ac:picMkLst>
        </pc:picChg>
        <pc:picChg chg="add del mod">
          <ac:chgData name="Steven Bucher" userId="af4d7e80-af50-4421-944c-e0074587a684" providerId="ADAL" clId="{B3511B8C-F6B9-5C44-A9BC-5EFAE6A0042D}" dt="2023-04-17T18:45:28.685" v="2769"/>
          <ac:picMkLst>
            <pc:docMk/>
            <pc:sldMk cId="3130772660" sldId="2076138382"/>
            <ac:picMk id="2054" creationId="{05E12EB5-E831-93C5-C266-7F1A1434C75B}"/>
          </ac:picMkLst>
        </pc:picChg>
        <pc:picChg chg="add mod">
          <ac:chgData name="Steven Bucher" userId="af4d7e80-af50-4421-944c-e0074587a684" providerId="ADAL" clId="{B3511B8C-F6B9-5C44-A9BC-5EFAE6A0042D}" dt="2023-04-17T18:45:36.823" v="2774" actId="1076"/>
          <ac:picMkLst>
            <pc:docMk/>
            <pc:sldMk cId="3130772660" sldId="2076138382"/>
            <ac:picMk id="2056" creationId="{516C519E-6C55-AB44-B536-F37ACC40EFA5}"/>
          </ac:picMkLst>
        </pc:picChg>
        <pc:picChg chg="add del mod">
          <ac:chgData name="Steven Bucher" userId="af4d7e80-af50-4421-944c-e0074587a684" providerId="ADAL" clId="{B3511B8C-F6B9-5C44-A9BC-5EFAE6A0042D}" dt="2023-04-17T18:49:26.780" v="2893" actId="478"/>
          <ac:picMkLst>
            <pc:docMk/>
            <pc:sldMk cId="3130772660" sldId="2076138382"/>
            <ac:picMk id="2058" creationId="{8CDE7163-8069-85BA-FAC6-DD7089907BEB}"/>
          </ac:picMkLst>
        </pc:picChg>
      </pc:sldChg>
      <pc:sldChg chg="addSp modSp new mod modNotesTx">
        <pc:chgData name="Steven Bucher" userId="af4d7e80-af50-4421-944c-e0074587a684" providerId="ADAL" clId="{B3511B8C-F6B9-5C44-A9BC-5EFAE6A0042D}" dt="2023-04-24T02:00:49.168" v="10138" actId="20577"/>
        <pc:sldMkLst>
          <pc:docMk/>
          <pc:sldMk cId="1553595311" sldId="2076138383"/>
        </pc:sldMkLst>
        <pc:spChg chg="mod">
          <ac:chgData name="Steven Bucher" userId="af4d7e80-af50-4421-944c-e0074587a684" providerId="ADAL" clId="{B3511B8C-F6B9-5C44-A9BC-5EFAE6A0042D}" dt="2023-04-18T18:06:11.635" v="3698" actId="20577"/>
          <ac:spMkLst>
            <pc:docMk/>
            <pc:sldMk cId="1553595311" sldId="2076138383"/>
            <ac:spMk id="2" creationId="{80671787-C89F-B56F-8688-D801E8CF4651}"/>
          </ac:spMkLst>
        </pc:spChg>
        <pc:spChg chg="mod">
          <ac:chgData name="Steven Bucher" userId="af4d7e80-af50-4421-944c-e0074587a684" providerId="ADAL" clId="{B3511B8C-F6B9-5C44-A9BC-5EFAE6A0042D}" dt="2023-04-18T18:07:42.349" v="3859" actId="313"/>
          <ac:spMkLst>
            <pc:docMk/>
            <pc:sldMk cId="1553595311" sldId="2076138383"/>
            <ac:spMk id="3" creationId="{BF971274-7593-1CFC-CE76-B9FD72A3B5E8}"/>
          </ac:spMkLst>
        </pc:spChg>
        <pc:spChg chg="add mod">
          <ac:chgData name="Steven Bucher" userId="af4d7e80-af50-4421-944c-e0074587a684" providerId="ADAL" clId="{B3511B8C-F6B9-5C44-A9BC-5EFAE6A0042D}" dt="2023-04-17T22:42:41.451" v="3014" actId="167"/>
          <ac:spMkLst>
            <pc:docMk/>
            <pc:sldMk cId="1553595311" sldId="2076138383"/>
            <ac:spMk id="4" creationId="{73F91353-F590-62F4-2C51-DACD8920BA9A}"/>
          </ac:spMkLst>
        </pc:spChg>
        <pc:picChg chg="add mod">
          <ac:chgData name="Steven Bucher" userId="af4d7e80-af50-4421-944c-e0074587a684" providerId="ADAL" clId="{B3511B8C-F6B9-5C44-A9BC-5EFAE6A0042D}" dt="2023-04-17T22:45:19.012" v="3058" actId="1076"/>
          <ac:picMkLst>
            <pc:docMk/>
            <pc:sldMk cId="1553595311" sldId="2076138383"/>
            <ac:picMk id="6" creationId="{877E3AFD-378D-04E0-BFD8-052A3D7BF20D}"/>
          </ac:picMkLst>
        </pc:picChg>
      </pc:sldChg>
      <pc:sldChg chg="addSp modSp new mod modNotesTx">
        <pc:chgData name="Steven Bucher" userId="af4d7e80-af50-4421-944c-e0074587a684" providerId="ADAL" clId="{B3511B8C-F6B9-5C44-A9BC-5EFAE6A0042D}" dt="2023-04-24T02:02:23.428" v="10670" actId="20577"/>
        <pc:sldMkLst>
          <pc:docMk/>
          <pc:sldMk cId="1853976880" sldId="2076138384"/>
        </pc:sldMkLst>
        <pc:spChg chg="mod">
          <ac:chgData name="Steven Bucher" userId="af4d7e80-af50-4421-944c-e0074587a684" providerId="ADAL" clId="{B3511B8C-F6B9-5C44-A9BC-5EFAE6A0042D}" dt="2023-04-17T22:45:37.319" v="3079"/>
          <ac:spMkLst>
            <pc:docMk/>
            <pc:sldMk cId="1853976880" sldId="2076138384"/>
            <ac:spMk id="2" creationId="{031FBA65-161E-B565-DDD4-30DC5E420B02}"/>
          </ac:spMkLst>
        </pc:spChg>
        <pc:spChg chg="mod">
          <ac:chgData name="Steven Bucher" userId="af4d7e80-af50-4421-944c-e0074587a684" providerId="ADAL" clId="{B3511B8C-F6B9-5C44-A9BC-5EFAE6A0042D}" dt="2023-04-18T18:12:38.736" v="4013" actId="20577"/>
          <ac:spMkLst>
            <pc:docMk/>
            <pc:sldMk cId="1853976880" sldId="2076138384"/>
            <ac:spMk id="3" creationId="{6D53C2F5-8387-6DB0-6F7D-54159B914AE4}"/>
          </ac:spMkLst>
        </pc:spChg>
        <pc:spChg chg="add mod">
          <ac:chgData name="Steven Bucher" userId="af4d7e80-af50-4421-944c-e0074587a684" providerId="ADAL" clId="{B3511B8C-F6B9-5C44-A9BC-5EFAE6A0042D}" dt="2023-04-17T22:45:29.119" v="3061" actId="167"/>
          <ac:spMkLst>
            <pc:docMk/>
            <pc:sldMk cId="1853976880" sldId="2076138384"/>
            <ac:spMk id="4" creationId="{5A99658D-541C-869D-CA6C-8E385B19BF53}"/>
          </ac:spMkLst>
        </pc:spChg>
      </pc:sldChg>
      <pc:sldChg chg="addSp modSp new mod ord modNotesTx">
        <pc:chgData name="Steven Bucher" userId="af4d7e80-af50-4421-944c-e0074587a684" providerId="ADAL" clId="{B3511B8C-F6B9-5C44-A9BC-5EFAE6A0042D}" dt="2023-04-24T20:04:14.383" v="10802" actId="20577"/>
        <pc:sldMkLst>
          <pc:docMk/>
          <pc:sldMk cId="2543533751" sldId="2076138385"/>
        </pc:sldMkLst>
        <pc:spChg chg="mod">
          <ac:chgData name="Steven Bucher" userId="af4d7e80-af50-4421-944c-e0074587a684" providerId="ADAL" clId="{B3511B8C-F6B9-5C44-A9BC-5EFAE6A0042D}" dt="2023-04-24T00:55:06.125" v="8043" actId="20577"/>
          <ac:spMkLst>
            <pc:docMk/>
            <pc:sldMk cId="2543533751" sldId="2076138385"/>
            <ac:spMk id="2" creationId="{4BFA8B3B-C291-A572-C629-15966AFC885B}"/>
          </ac:spMkLst>
        </pc:spChg>
        <pc:spChg chg="mod">
          <ac:chgData name="Steven Bucher" userId="af4d7e80-af50-4421-944c-e0074587a684" providerId="ADAL" clId="{B3511B8C-F6B9-5C44-A9BC-5EFAE6A0042D}" dt="2023-04-24T01:22:47.334" v="8404" actId="20577"/>
          <ac:spMkLst>
            <pc:docMk/>
            <pc:sldMk cId="2543533751" sldId="2076138385"/>
            <ac:spMk id="3" creationId="{59C9572D-7D34-3B11-37AF-B9845EF1BABD}"/>
          </ac:spMkLst>
        </pc:spChg>
        <pc:spChg chg="add mod">
          <ac:chgData name="Steven Bucher" userId="af4d7e80-af50-4421-944c-e0074587a684" providerId="ADAL" clId="{B3511B8C-F6B9-5C44-A9BC-5EFAE6A0042D}" dt="2023-04-17T22:46:22.840" v="3213" actId="167"/>
          <ac:spMkLst>
            <pc:docMk/>
            <pc:sldMk cId="2543533751" sldId="2076138385"/>
            <ac:spMk id="4" creationId="{A510AAB7-0DBE-545A-96E2-6246157F6169}"/>
          </ac:spMkLst>
        </pc:spChg>
      </pc:sldChg>
      <pc:sldChg chg="addSp modSp new mod modNotesTx">
        <pc:chgData name="Steven Bucher" userId="af4d7e80-af50-4421-944c-e0074587a684" providerId="ADAL" clId="{B3511B8C-F6B9-5C44-A9BC-5EFAE6A0042D}" dt="2023-04-18T18:29:11.511" v="4446" actId="20577"/>
        <pc:sldMkLst>
          <pc:docMk/>
          <pc:sldMk cId="1956901497" sldId="2076138386"/>
        </pc:sldMkLst>
        <pc:spChg chg="mod">
          <ac:chgData name="Steven Bucher" userId="af4d7e80-af50-4421-944c-e0074587a684" providerId="ADAL" clId="{B3511B8C-F6B9-5C44-A9BC-5EFAE6A0042D}" dt="2023-04-17T22:52:54.217" v="3461"/>
          <ac:spMkLst>
            <pc:docMk/>
            <pc:sldMk cId="1956901497" sldId="2076138386"/>
            <ac:spMk id="2" creationId="{C5EA071A-13A7-C806-1327-AF8F153BDD08}"/>
          </ac:spMkLst>
        </pc:spChg>
        <pc:spChg chg="add mod">
          <ac:chgData name="Steven Bucher" userId="af4d7e80-af50-4421-944c-e0074587a684" providerId="ADAL" clId="{B3511B8C-F6B9-5C44-A9BC-5EFAE6A0042D}" dt="2023-04-17T22:52:43.132" v="3442" actId="167"/>
          <ac:spMkLst>
            <pc:docMk/>
            <pc:sldMk cId="1956901497" sldId="2076138386"/>
            <ac:spMk id="5" creationId="{44BFF7E0-315C-960D-4B60-208A4D274341}"/>
          </ac:spMkLst>
        </pc:spChg>
        <pc:picChg chg="add mod">
          <ac:chgData name="Steven Bucher" userId="af4d7e80-af50-4421-944c-e0074587a684" providerId="ADAL" clId="{B3511B8C-F6B9-5C44-A9BC-5EFAE6A0042D}" dt="2023-04-17T22:52:35.926" v="3440" actId="1076"/>
          <ac:picMkLst>
            <pc:docMk/>
            <pc:sldMk cId="1956901497" sldId="2076138386"/>
            <ac:picMk id="4" creationId="{CC102F3B-51D8-0318-89DF-F97E62C4AE90}"/>
          </ac:picMkLst>
        </pc:picChg>
      </pc:sldChg>
      <pc:sldChg chg="addSp modSp new mod ord modShow modNotesTx">
        <pc:chgData name="Steven Bucher" userId="af4d7e80-af50-4421-944c-e0074587a684" providerId="ADAL" clId="{B3511B8C-F6B9-5C44-A9BC-5EFAE6A0042D}" dt="2023-04-24T21:02:03.886" v="10937" actId="20577"/>
        <pc:sldMkLst>
          <pc:docMk/>
          <pc:sldMk cId="4191942454" sldId="2076138387"/>
        </pc:sldMkLst>
        <pc:spChg chg="mod">
          <ac:chgData name="Steven Bucher" userId="af4d7e80-af50-4421-944c-e0074587a684" providerId="ADAL" clId="{B3511B8C-F6B9-5C44-A9BC-5EFAE6A0042D}" dt="2023-04-24T20:30:05.518" v="10918" actId="313"/>
          <ac:spMkLst>
            <pc:docMk/>
            <pc:sldMk cId="4191942454" sldId="2076138387"/>
            <ac:spMk id="2" creationId="{1D5CBA57-E80A-9274-A3C3-BADDDB46093D}"/>
          </ac:spMkLst>
        </pc:spChg>
        <pc:spChg chg="mod">
          <ac:chgData name="Steven Bucher" userId="af4d7e80-af50-4421-944c-e0074587a684" providerId="ADAL" clId="{B3511B8C-F6B9-5C44-A9BC-5EFAE6A0042D}" dt="2023-04-24T21:02:03.886" v="10937" actId="20577"/>
          <ac:spMkLst>
            <pc:docMk/>
            <pc:sldMk cId="4191942454" sldId="2076138387"/>
            <ac:spMk id="3" creationId="{3F945508-5D30-14DC-795C-AAD23ECB6FAC}"/>
          </ac:spMkLst>
        </pc:spChg>
        <pc:spChg chg="add mod">
          <ac:chgData name="Steven Bucher" userId="af4d7e80-af50-4421-944c-e0074587a684" providerId="ADAL" clId="{B3511B8C-F6B9-5C44-A9BC-5EFAE6A0042D}" dt="2023-04-18T17:03:32.025" v="3531" actId="167"/>
          <ac:spMkLst>
            <pc:docMk/>
            <pc:sldMk cId="4191942454" sldId="2076138387"/>
            <ac:spMk id="4" creationId="{58E12BB5-A0E3-300E-0481-0A6447D85A9D}"/>
          </ac:spMkLst>
        </pc:spChg>
      </pc:sldChg>
      <pc:sldChg chg="new del">
        <pc:chgData name="Steven Bucher" userId="af4d7e80-af50-4421-944c-e0074587a684" providerId="ADAL" clId="{B3511B8C-F6B9-5C44-A9BC-5EFAE6A0042D}" dt="2023-04-18T17:06:18.582" v="3597" actId="2696"/>
        <pc:sldMkLst>
          <pc:docMk/>
          <pc:sldMk cId="241361459" sldId="2076138388"/>
        </pc:sldMkLst>
      </pc:sldChg>
      <pc:sldChg chg="add del">
        <pc:chgData name="Steven Bucher" userId="af4d7e80-af50-4421-944c-e0074587a684" providerId="ADAL" clId="{B3511B8C-F6B9-5C44-A9BC-5EFAE6A0042D}" dt="2023-04-18T17:06:15.988" v="3595" actId="2696"/>
        <pc:sldMkLst>
          <pc:docMk/>
          <pc:sldMk cId="275102152" sldId="2076138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BE5DD-8459-214D-8CFD-4DD45B1175EA}" type="datetimeFigureOut">
              <a:rPr lang="en-US" smtClean="0"/>
              <a:t>4/23/23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749EE-1715-F446-9AE9-B2F1EDB0ABB7}" type="slidenum">
              <a:rPr lang="en-US" smtClean="0"/>
              <a:t>‹#›</a:t>
            </a:fld>
            <a:endParaRPr lang="en-US"/>
          </a:p>
        </p:txBody>
      </p:sp>
    </p:spTree>
    <p:extLst>
      <p:ext uri="{BB962C8B-B14F-4D97-AF65-F5344CB8AC3E}">
        <p14:creationId xmlns:p14="http://schemas.microsoft.com/office/powerpoint/2010/main" val="56053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shell enhance session, we are going to be talking about some of the ways you can enhance your shell experience. My name is Steven Bucher and I am a product manager on the PowerShell team responsible for helping create new enhancements to the interactive experience to PowerShell.</a:t>
            </a:r>
          </a:p>
        </p:txBody>
      </p:sp>
      <p:sp>
        <p:nvSpPr>
          <p:cNvPr id="4" name="Slide Number Placeholder 3"/>
          <p:cNvSpPr>
            <a:spLocks noGrp="1"/>
          </p:cNvSpPr>
          <p:nvPr>
            <p:ph type="sldNum" sz="quarter" idx="5"/>
          </p:nvPr>
        </p:nvSpPr>
        <p:spPr/>
        <p:txBody>
          <a:bodyPr/>
          <a:lstStyle/>
          <a:p>
            <a:fld id="{D40749EE-1715-F446-9AE9-B2F1EDB0ABB7}" type="slidenum">
              <a:rPr lang="en-US" smtClean="0"/>
              <a:t>1</a:t>
            </a:fld>
            <a:endParaRPr lang="en-US"/>
          </a:p>
        </p:txBody>
      </p:sp>
    </p:spTree>
    <p:extLst>
      <p:ext uri="{BB962C8B-B14F-4D97-AF65-F5344CB8AC3E}">
        <p14:creationId xmlns:p14="http://schemas.microsoft.com/office/powerpoint/2010/main" val="1362641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another amazing way to enhance your shell experience. This is something brand new we are working on and is currently still in development but wanted to share as it aligned with our goals to help enhance PowerShell and make it the best most assistive shell. </a:t>
            </a:r>
          </a:p>
          <a:p>
            <a:endParaRPr lang="en-US" dirty="0"/>
          </a:p>
          <a:p>
            <a:r>
              <a:rPr lang="en-US" dirty="0"/>
              <a:t>Took the learnings from </a:t>
            </a:r>
            <a:r>
              <a:rPr lang="en-US" dirty="0" err="1"/>
              <a:t>PSReadLine</a:t>
            </a:r>
            <a:r>
              <a:rPr lang="en-US" dirty="0"/>
              <a:t> predictors and are beginning to apply them in Feedback Providers.</a:t>
            </a:r>
          </a:p>
        </p:txBody>
      </p:sp>
      <p:sp>
        <p:nvSpPr>
          <p:cNvPr id="4" name="Slide Number Placeholder 3"/>
          <p:cNvSpPr>
            <a:spLocks noGrp="1"/>
          </p:cNvSpPr>
          <p:nvPr>
            <p:ph type="sldNum" sz="quarter" idx="5"/>
          </p:nvPr>
        </p:nvSpPr>
        <p:spPr/>
        <p:txBody>
          <a:bodyPr/>
          <a:lstStyle/>
          <a:p>
            <a:fld id="{D40749EE-1715-F446-9AE9-B2F1EDB0ABB7}" type="slidenum">
              <a:rPr lang="en-US" smtClean="0"/>
              <a:t>10</a:t>
            </a:fld>
            <a:endParaRPr lang="en-US"/>
          </a:p>
        </p:txBody>
      </p:sp>
    </p:spTree>
    <p:extLst>
      <p:ext uri="{BB962C8B-B14F-4D97-AF65-F5344CB8AC3E}">
        <p14:creationId xmlns:p14="http://schemas.microsoft.com/office/powerpoint/2010/main" val="2389412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Record a demo?</a:t>
            </a:r>
          </a:p>
          <a:p>
            <a:endParaRPr lang="en-US" dirty="0"/>
          </a:p>
          <a:p>
            <a:r>
              <a:rPr lang="en-US" dirty="0"/>
              <a:t>HIGHLIGHT THE PREDICTOR STUFF </a:t>
            </a:r>
          </a:p>
          <a:p>
            <a:endParaRPr lang="en-US" dirty="0"/>
          </a:p>
          <a:p>
            <a:r>
              <a:rPr lang="en-US" dirty="0"/>
              <a:t>Command not found suggestion has been available in Bash forever!! With the feedback provider we can enlighten this experience in PowerShell and then show off what is better about our solution</a:t>
            </a:r>
          </a:p>
          <a:p>
            <a:r>
              <a:rPr lang="en-US" dirty="0"/>
              <a:t>PREDICTORS! BOOM its already there!!</a:t>
            </a:r>
          </a:p>
          <a:p>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11</a:t>
            </a:fld>
            <a:endParaRPr lang="en-US"/>
          </a:p>
        </p:txBody>
      </p:sp>
    </p:spTree>
    <p:extLst>
      <p:ext uri="{BB962C8B-B14F-4D97-AF65-F5344CB8AC3E}">
        <p14:creationId xmlns:p14="http://schemas.microsoft.com/office/powerpoint/2010/main" val="659668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t>
            </a:r>
            <a:r>
              <a:rPr lang="en-US" b="1" i="0" dirty="0" err="1">
                <a:solidFill>
                  <a:srgbClr val="E6E6E6"/>
                </a:solidFill>
                <a:effectLst/>
                <a:latin typeface="Segoe UI" panose="020B0502040204020203" pitchFamily="34" charset="0"/>
              </a:rPr>
              <a:t>PSReadLine</a:t>
            </a:r>
            <a:r>
              <a:rPr lang="en-US" b="0" i="0" dirty="0">
                <a:solidFill>
                  <a:srgbClr val="E6E6E6"/>
                </a:solidFill>
                <a:effectLst/>
                <a:latin typeface="Segoe UI" panose="020B0502040204020203" pitchFamily="34" charset="0"/>
              </a:rPr>
              <a:t> module provides key handlers that map </a:t>
            </a:r>
            <a:r>
              <a:rPr lang="en-US" b="1" i="0" dirty="0" err="1">
                <a:solidFill>
                  <a:srgbClr val="E6E6E6"/>
                </a:solidFill>
                <a:effectLst/>
                <a:latin typeface="Segoe UI" panose="020B0502040204020203" pitchFamily="34" charset="0"/>
              </a:rPr>
              <a:t>PSReadLine</a:t>
            </a:r>
            <a:r>
              <a:rPr lang="en-US" b="0" i="0" dirty="0">
                <a:solidFill>
                  <a:srgbClr val="E6E6E6"/>
                </a:solidFill>
                <a:effectLst/>
                <a:latin typeface="Segoe UI" panose="020B0502040204020203" pitchFamily="34" charset="0"/>
              </a:rPr>
              <a:t> functions to keyboard chords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Other </a:t>
            </a:r>
            <a:r>
              <a:rPr lang="en-US" b="0" i="0" dirty="0" err="1">
                <a:solidFill>
                  <a:srgbClr val="E6E6E6"/>
                </a:solidFill>
                <a:effectLst/>
                <a:latin typeface="Segoe UI" panose="020B0502040204020203" pitchFamily="34" charset="0"/>
              </a:rPr>
              <a:t>PSReadLine</a:t>
            </a:r>
            <a:r>
              <a:rPr lang="en-US" b="0" i="0" dirty="0">
                <a:solidFill>
                  <a:srgbClr val="E6E6E6"/>
                </a:solidFill>
                <a:effectLst/>
                <a:latin typeface="Segoe UI" panose="020B0502040204020203" pitchFamily="34" charset="0"/>
              </a:rPr>
              <a:t> Options</a:t>
            </a:r>
            <a:endParaRPr lang="en-US" b="0" i="0" dirty="0">
              <a:solidFill>
                <a:srgbClr val="111111"/>
              </a:solidFill>
              <a:effectLst/>
              <a:latin typeface="Roboto" panose="020F0502020204030204" pitchFamily="34" charset="0"/>
            </a:endParaRPr>
          </a:p>
          <a:p>
            <a:endParaRPr lang="en-US" b="0" i="0" dirty="0">
              <a:solidFill>
                <a:srgbClr val="111111"/>
              </a:solidFill>
              <a:effectLst/>
              <a:latin typeface="Roboto" panose="020F0502020204030204" pitchFamily="34" charset="0"/>
            </a:endParaRPr>
          </a:p>
          <a:p>
            <a:endParaRPr lang="en-US" b="0" i="0" dirty="0">
              <a:solidFill>
                <a:srgbClr val="111111"/>
              </a:solidFill>
              <a:effectLst/>
              <a:latin typeface="Roboto" panose="020F0502020204030204" pitchFamily="34" charset="0"/>
            </a:endParaRPr>
          </a:p>
          <a:p>
            <a:r>
              <a:rPr lang="en-US" b="0" i="0" dirty="0">
                <a:solidFill>
                  <a:srgbClr val="111111"/>
                </a:solidFill>
                <a:effectLst/>
                <a:latin typeface="Roboto" panose="020F0502020204030204" pitchFamily="34" charset="0"/>
              </a:rPr>
              <a:t>The $</a:t>
            </a:r>
            <a:r>
              <a:rPr lang="en-US" b="0" i="0" dirty="0" err="1">
                <a:solidFill>
                  <a:srgbClr val="111111"/>
                </a:solidFill>
                <a:effectLst/>
                <a:latin typeface="Roboto" panose="020F0502020204030204" pitchFamily="34" charset="0"/>
              </a:rPr>
              <a:t>PSDefaultParameterValues</a:t>
            </a:r>
            <a:r>
              <a:rPr lang="en-US" b="0" i="0" dirty="0">
                <a:solidFill>
                  <a:srgbClr val="111111"/>
                </a:solidFill>
                <a:effectLst/>
                <a:latin typeface="Roboto" panose="020F0502020204030204" pitchFamily="34" charset="0"/>
              </a:rPr>
              <a:t> preference variable lets you specify custom default values for any cmdlet or advanced function</a:t>
            </a:r>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12</a:t>
            </a:fld>
            <a:endParaRPr lang="en-US"/>
          </a:p>
        </p:txBody>
      </p:sp>
    </p:spTree>
    <p:extLst>
      <p:ext uri="{BB962C8B-B14F-4D97-AF65-F5344CB8AC3E}">
        <p14:creationId xmlns:p14="http://schemas.microsoft.com/office/powerpoint/2010/main" val="3857553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13</a:t>
            </a:fld>
            <a:endParaRPr lang="en-US"/>
          </a:p>
        </p:txBody>
      </p:sp>
    </p:spTree>
    <p:extLst>
      <p:ext uri="{BB962C8B-B14F-4D97-AF65-F5344CB8AC3E}">
        <p14:creationId xmlns:p14="http://schemas.microsoft.com/office/powerpoint/2010/main" val="1427323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14</a:t>
            </a:fld>
            <a:endParaRPr lang="en-US"/>
          </a:p>
        </p:txBody>
      </p:sp>
    </p:spTree>
    <p:extLst>
      <p:ext uri="{BB962C8B-B14F-4D97-AF65-F5344CB8AC3E}">
        <p14:creationId xmlns:p14="http://schemas.microsoft.com/office/powerpoint/2010/main" val="3123069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want to start off talking at a high level about enhancements, expectations and assistance to give everyone a better idea of how we are approaching enhancing the shell experience. </a:t>
            </a:r>
          </a:p>
          <a:p>
            <a:endParaRPr lang="en-US" dirty="0"/>
          </a:p>
          <a:p>
            <a:r>
              <a:rPr lang="en-US" dirty="0"/>
              <a:t>So first and fore most artificial intelligence is top of mind for everyone right now. </a:t>
            </a:r>
            <a:r>
              <a:rPr lang="en-US" dirty="0" err="1"/>
              <a:t>ChatGPT</a:t>
            </a:r>
            <a:r>
              <a:rPr lang="en-US" dirty="0"/>
              <a:t>, </a:t>
            </a:r>
            <a:r>
              <a:rPr lang="en-US" dirty="0" err="1"/>
              <a:t>OpenAI</a:t>
            </a:r>
            <a:r>
              <a:rPr lang="en-US" dirty="0"/>
              <a:t> have proven that </a:t>
            </a:r>
            <a:r>
              <a:rPr lang="en-US" dirty="0" err="1"/>
              <a:t>Artifical</a:t>
            </a:r>
            <a:r>
              <a:rPr lang="en-US" dirty="0"/>
              <a:t> intelligence can be an extremely Powerful tool. My stance on A.I and the teams stance is that we believe that A.I is going to be a vital tool for development operations. I personally have been using some of the tools available now to help me at my work or with various prototyping and coding projects I am doing. </a:t>
            </a:r>
          </a:p>
          <a:p>
            <a:endParaRPr lang="en-US" dirty="0"/>
          </a:p>
          <a:p>
            <a:r>
              <a:rPr lang="en-US" dirty="0"/>
              <a:t>If you use A.I in your daily work I would love to talk to you. I will be here all week and would love to hear all about what you may be currently doing and your thoughts on A.I in general.</a:t>
            </a:r>
          </a:p>
          <a:p>
            <a:endParaRPr lang="en-US" dirty="0"/>
          </a:p>
          <a:p>
            <a:r>
              <a:rPr lang="en-US" dirty="0"/>
              <a:t>I believe that people are going to start integrating A.I </a:t>
            </a:r>
            <a:r>
              <a:rPr lang="en-US" dirty="0" err="1"/>
              <a:t>intotheir</a:t>
            </a:r>
            <a:r>
              <a:rPr lang="en-US" dirty="0"/>
              <a:t> daily work whether or not it will be in the shell. For someone relatively new and inexperienced with PowerShell I find it to be pretty effective as it is today and its likely going to get so much better in the future.</a:t>
            </a:r>
          </a:p>
          <a:p>
            <a:endParaRPr lang="en-US" dirty="0"/>
          </a:p>
          <a:p>
            <a:r>
              <a:rPr lang="en-US" dirty="0"/>
              <a:t>However I think there will be another consequence of A.I becoming more “Main stream”  is that it will accelerate the need for effective assistance. Now we already see ”A.I” enhancements in everyday work with simple things like search bars in web browsers or now with email clients that can help predict the next common word. I think A.I will make people using tech use to an enhanced experience and thus PowerShell needs to improve its interactive experience to meet users growing expectations for assistance. Now this is not particularly new, everyone wants very clear error messages after errors occur right? That is a form of assistance in the CLI.</a:t>
            </a:r>
          </a:p>
          <a:p>
            <a:endParaRPr lang="en-US" dirty="0"/>
          </a:p>
          <a:p>
            <a:r>
              <a:rPr lang="en-US" dirty="0"/>
              <a:t>As a result we are </a:t>
            </a:r>
            <a:r>
              <a:rPr lang="en-US" dirty="0" err="1"/>
              <a:t>commited</a:t>
            </a:r>
            <a:r>
              <a:rPr lang="en-US" dirty="0"/>
              <a:t> to increasing assistance that can be A.I empowered but focus ourselves on the experience of it in PowerShell to make it feel natural and give users customizability for their shell experience.</a:t>
            </a:r>
          </a:p>
          <a:p>
            <a:endParaRPr lang="en-US" dirty="0"/>
          </a:p>
          <a:p>
            <a:r>
              <a:rPr lang="en-US" dirty="0" err="1"/>
              <a:t>Utlimately</a:t>
            </a:r>
            <a:r>
              <a:rPr lang="en-US" dirty="0"/>
              <a:t> we hope to design non disruptive and helpful experience to the shell. Whether it be </a:t>
            </a:r>
            <a:r>
              <a:rPr lang="en-US" dirty="0" err="1"/>
              <a:t>a.i</a:t>
            </a:r>
            <a:r>
              <a:rPr lang="en-US" dirty="0"/>
              <a:t> powered tools or not.</a:t>
            </a:r>
          </a:p>
        </p:txBody>
      </p:sp>
      <p:sp>
        <p:nvSpPr>
          <p:cNvPr id="4" name="Slide Number Placeholder 3"/>
          <p:cNvSpPr>
            <a:spLocks noGrp="1"/>
          </p:cNvSpPr>
          <p:nvPr>
            <p:ph type="sldNum" sz="quarter" idx="5"/>
          </p:nvPr>
        </p:nvSpPr>
        <p:spPr/>
        <p:txBody>
          <a:bodyPr/>
          <a:lstStyle/>
          <a:p>
            <a:fld id="{D40749EE-1715-F446-9AE9-B2F1EDB0ABB7}" type="slidenum">
              <a:rPr lang="en-US" smtClean="0"/>
              <a:t>2</a:t>
            </a:fld>
            <a:endParaRPr lang="en-US"/>
          </a:p>
        </p:txBody>
      </p:sp>
    </p:spTree>
    <p:extLst>
      <p:ext uri="{BB962C8B-B14F-4D97-AF65-F5344CB8AC3E}">
        <p14:creationId xmlns:p14="http://schemas.microsoft.com/office/powerpoint/2010/main" val="2288315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kind of enhancement I want to talk about is </a:t>
            </a:r>
            <a:r>
              <a:rPr lang="en-US" dirty="0" err="1"/>
              <a:t>PSReadline’s</a:t>
            </a:r>
            <a:r>
              <a:rPr lang="en-US" dirty="0"/>
              <a:t> predictive </a:t>
            </a:r>
            <a:r>
              <a:rPr lang="en-US" dirty="0" err="1"/>
              <a:t>intellisense</a:t>
            </a:r>
            <a:r>
              <a:rPr lang="en-US" dirty="0"/>
              <a:t>, this is something I have shown before and showed a little earlier today in the state of the shell.</a:t>
            </a:r>
          </a:p>
          <a:p>
            <a:endParaRPr lang="en-US" dirty="0"/>
          </a:p>
          <a:p>
            <a:r>
              <a:rPr lang="en-US" dirty="0"/>
              <a:t>But on a base level what is Predictive IntelliSense in PowerShell?</a:t>
            </a:r>
          </a:p>
          <a:p>
            <a:br>
              <a:rPr lang="en-US" dirty="0"/>
            </a:br>
            <a:r>
              <a:rPr lang="en-US" dirty="0"/>
              <a:t>Well simply put it is an enhancement in the shell that helps predict what you are going to be typing or executing next.</a:t>
            </a:r>
          </a:p>
          <a:p>
            <a:endParaRPr lang="en-US" dirty="0"/>
          </a:p>
          <a:p>
            <a:r>
              <a:rPr lang="en-US" dirty="0"/>
              <a:t>It was built in order to accelerate and enhance your interactive console experience.</a:t>
            </a:r>
          </a:p>
          <a:p>
            <a:endParaRPr lang="en-US" dirty="0"/>
          </a:p>
          <a:p>
            <a:r>
              <a:rPr lang="en-US" dirty="0"/>
              <a:t>They are available in </a:t>
            </a:r>
            <a:r>
              <a:rPr lang="en-US" dirty="0" err="1"/>
              <a:t>PSReadLine</a:t>
            </a:r>
            <a:r>
              <a:rPr lang="en-US" dirty="0"/>
              <a:t> 2.2.6 which is a module shipped with PowerShell that provide Command Line enhancements such as color handling, key bindings, editing capabilities and so much more.</a:t>
            </a:r>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3</a:t>
            </a:fld>
            <a:endParaRPr lang="en-US"/>
          </a:p>
        </p:txBody>
      </p:sp>
    </p:spTree>
    <p:extLst>
      <p:ext uri="{BB962C8B-B14F-4D97-AF65-F5344CB8AC3E}">
        <p14:creationId xmlns:p14="http://schemas.microsoft.com/office/powerpoint/2010/main" val="462908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predictor is now on by default and uses your past history to give suggestions based on what you are currently typing.</a:t>
            </a:r>
          </a:p>
          <a:p>
            <a:r>
              <a:rPr lang="en-US" dirty="0"/>
              <a:t>&lt;see example here&gt;</a:t>
            </a:r>
          </a:p>
          <a:p>
            <a:endParaRPr lang="en-US" dirty="0"/>
          </a:p>
          <a:p>
            <a:r>
              <a:rPr lang="en-US" dirty="0"/>
              <a:t>These can help accelerate your work especially when running the same commands over and over. Or even if you have ran one once in the past but don’t remember the parameter or param set. If you get close enough you can see it. </a:t>
            </a:r>
          </a:p>
          <a:p>
            <a:endParaRPr lang="en-US" dirty="0"/>
          </a:p>
          <a:p>
            <a:r>
              <a:rPr lang="en-US" dirty="0"/>
              <a:t>You’ll notice in todays demo I will be doing a lot of that</a:t>
            </a:r>
          </a:p>
        </p:txBody>
      </p:sp>
      <p:sp>
        <p:nvSpPr>
          <p:cNvPr id="4" name="Slide Number Placeholder 3"/>
          <p:cNvSpPr>
            <a:spLocks noGrp="1"/>
          </p:cNvSpPr>
          <p:nvPr>
            <p:ph type="sldNum" sz="quarter" idx="5"/>
          </p:nvPr>
        </p:nvSpPr>
        <p:spPr/>
        <p:txBody>
          <a:bodyPr/>
          <a:lstStyle/>
          <a:p>
            <a:fld id="{D40749EE-1715-F446-9AE9-B2F1EDB0ABB7}" type="slidenum">
              <a:rPr lang="en-US" smtClean="0"/>
              <a:t>4</a:t>
            </a:fld>
            <a:endParaRPr lang="en-US"/>
          </a:p>
        </p:txBody>
      </p:sp>
    </p:spTree>
    <p:extLst>
      <p:ext uri="{BB962C8B-B14F-4D97-AF65-F5344CB8AC3E}">
        <p14:creationId xmlns:p14="http://schemas.microsoft.com/office/powerpoint/2010/main" val="251612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 predictors is when it can get really interesting and when predictors can provide new suggestions that you may never have ran.</a:t>
            </a:r>
          </a:p>
          <a:p>
            <a:endParaRPr lang="en-US" dirty="0"/>
          </a:p>
          <a:p>
            <a:r>
              <a:rPr lang="en-US" dirty="0"/>
              <a:t>They are extensible and so plugin predictors are just imported PowerShell modules that utilize the </a:t>
            </a:r>
            <a:r>
              <a:rPr lang="en-US" dirty="0" err="1"/>
              <a:t>ICommandPredictor</a:t>
            </a:r>
            <a:r>
              <a:rPr lang="en-US" dirty="0"/>
              <a:t> subsystem.</a:t>
            </a:r>
          </a:p>
          <a:p>
            <a:r>
              <a:rPr lang="en-US" dirty="0"/>
              <a:t>You can put these modules in your profile in order to have them always on by default</a:t>
            </a:r>
          </a:p>
          <a:p>
            <a:endParaRPr lang="en-US" dirty="0"/>
          </a:p>
          <a:p>
            <a:r>
              <a:rPr lang="en-US" dirty="0"/>
              <a:t>These however are only compatible with PowerShell 7.2+ and the latest stable version of </a:t>
            </a:r>
            <a:r>
              <a:rPr lang="en-US" dirty="0" err="1"/>
              <a:t>PSReadLine</a:t>
            </a:r>
            <a:r>
              <a:rPr lang="en-US" dirty="0"/>
              <a:t>. </a:t>
            </a:r>
          </a:p>
          <a:p>
            <a:endParaRPr lang="en-US" dirty="0"/>
          </a:p>
          <a:p>
            <a:r>
              <a:rPr lang="en-US" dirty="0"/>
              <a:t>Will be defaulted to be on but no predictor module will be imported so it just seems that history is the only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5</a:t>
            </a:fld>
            <a:endParaRPr lang="en-US"/>
          </a:p>
        </p:txBody>
      </p:sp>
    </p:spTree>
    <p:extLst>
      <p:ext uri="{BB962C8B-B14F-4D97-AF65-F5344CB8AC3E}">
        <p14:creationId xmlns:p14="http://schemas.microsoft.com/office/powerpoint/2010/main" val="244110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how predictors can help improve your life when doing using PowerShell</a:t>
            </a:r>
          </a:p>
          <a:p>
            <a:endParaRPr lang="en-US" dirty="0"/>
          </a:p>
          <a:p>
            <a:r>
              <a:rPr lang="en-US" dirty="0"/>
              <a:t>&lt;refer to Demo.ps1&gt;</a:t>
            </a:r>
          </a:p>
        </p:txBody>
      </p:sp>
      <p:sp>
        <p:nvSpPr>
          <p:cNvPr id="4" name="Slide Number Placeholder 3"/>
          <p:cNvSpPr>
            <a:spLocks noGrp="1"/>
          </p:cNvSpPr>
          <p:nvPr>
            <p:ph type="sldNum" sz="quarter" idx="5"/>
          </p:nvPr>
        </p:nvSpPr>
        <p:spPr/>
        <p:txBody>
          <a:bodyPr/>
          <a:lstStyle/>
          <a:p>
            <a:fld id="{D40749EE-1715-F446-9AE9-B2F1EDB0ABB7}" type="slidenum">
              <a:rPr lang="en-US" smtClean="0"/>
              <a:t>6</a:t>
            </a:fld>
            <a:endParaRPr lang="en-US"/>
          </a:p>
        </p:txBody>
      </p:sp>
    </p:spTree>
    <p:extLst>
      <p:ext uri="{BB962C8B-B14F-4D97-AF65-F5344CB8AC3E}">
        <p14:creationId xmlns:p14="http://schemas.microsoft.com/office/powerpoint/2010/main" val="1580229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Completion predictor uses tab completion to help give suggestions for parameters and properties for </a:t>
            </a:r>
            <a:r>
              <a:rPr lang="en-US"/>
              <a:t>objects.</a:t>
            </a:r>
            <a:endParaRPr lang="en-US" dirty="0"/>
          </a:p>
        </p:txBody>
      </p:sp>
      <p:sp>
        <p:nvSpPr>
          <p:cNvPr id="4" name="Slide Number Placeholder 3"/>
          <p:cNvSpPr>
            <a:spLocks noGrp="1"/>
          </p:cNvSpPr>
          <p:nvPr>
            <p:ph type="sldNum" sz="quarter" idx="5"/>
          </p:nvPr>
        </p:nvSpPr>
        <p:spPr/>
        <p:txBody>
          <a:bodyPr/>
          <a:lstStyle/>
          <a:p>
            <a:fld id="{D40749EE-1715-F446-9AE9-B2F1EDB0ABB7}" type="slidenum">
              <a:rPr lang="en-US" smtClean="0"/>
              <a:t>7</a:t>
            </a:fld>
            <a:endParaRPr lang="en-US"/>
          </a:p>
        </p:txBody>
      </p:sp>
    </p:spTree>
    <p:extLst>
      <p:ext uri="{BB962C8B-B14F-4D97-AF65-F5344CB8AC3E}">
        <p14:creationId xmlns:p14="http://schemas.microsoft.com/office/powerpoint/2010/main" val="146467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most of this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Release log of 2.3.0 has a lot of bug fixes, improving stability a lot!</a:t>
            </a:r>
          </a:p>
        </p:txBody>
      </p:sp>
      <p:sp>
        <p:nvSpPr>
          <p:cNvPr id="4" name="Slide Number Placeholder 3"/>
          <p:cNvSpPr>
            <a:spLocks noGrp="1"/>
          </p:cNvSpPr>
          <p:nvPr>
            <p:ph type="sldNum" sz="quarter" idx="5"/>
          </p:nvPr>
        </p:nvSpPr>
        <p:spPr/>
        <p:txBody>
          <a:bodyPr/>
          <a:lstStyle/>
          <a:p>
            <a:fld id="{D40749EE-1715-F446-9AE9-B2F1EDB0ABB7}" type="slidenum">
              <a:rPr lang="en-US" smtClean="0"/>
              <a:t>8</a:t>
            </a:fld>
            <a:endParaRPr lang="en-US"/>
          </a:p>
        </p:txBody>
      </p:sp>
    </p:spTree>
    <p:extLst>
      <p:ext uri="{BB962C8B-B14F-4D97-AF65-F5344CB8AC3E}">
        <p14:creationId xmlns:p14="http://schemas.microsoft.com/office/powerpoint/2010/main" val="243618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want to demo how to do it, </a:t>
            </a:r>
          </a:p>
        </p:txBody>
      </p:sp>
      <p:sp>
        <p:nvSpPr>
          <p:cNvPr id="4" name="Slide Number Placeholder 3"/>
          <p:cNvSpPr>
            <a:spLocks noGrp="1"/>
          </p:cNvSpPr>
          <p:nvPr>
            <p:ph type="sldNum" sz="quarter" idx="5"/>
          </p:nvPr>
        </p:nvSpPr>
        <p:spPr/>
        <p:txBody>
          <a:bodyPr/>
          <a:lstStyle/>
          <a:p>
            <a:fld id="{D40749EE-1715-F446-9AE9-B2F1EDB0ABB7}" type="slidenum">
              <a:rPr lang="en-US" smtClean="0"/>
              <a:t>9</a:t>
            </a:fld>
            <a:endParaRPr lang="en-US"/>
          </a:p>
        </p:txBody>
      </p:sp>
    </p:spTree>
    <p:extLst>
      <p:ext uri="{BB962C8B-B14F-4D97-AF65-F5344CB8AC3E}">
        <p14:creationId xmlns:p14="http://schemas.microsoft.com/office/powerpoint/2010/main" val="2546879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4/23/23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1" name="Picture 10" descr="A screen shot of a computer&#10;&#10;Description automatically generated">
            <a:extLst>
              <a:ext uri="{FF2B5EF4-FFF2-40B4-BE49-F238E27FC236}">
                <a16:creationId xmlns:a16="http://schemas.microsoft.com/office/drawing/2014/main" id="{F1AB2C95-16FC-48F5-843F-958A785E9224}"/>
              </a:ext>
            </a:extLst>
          </p:cNvPr>
          <p:cNvPicPr>
            <a:picLocks noChangeAspect="1"/>
          </p:cNvPicPr>
          <p:nvPr userDrawn="1"/>
        </p:nvPicPr>
        <p:blipFill>
          <a:blip r:embed="rId13"/>
          <a:stretch>
            <a:fillRect/>
          </a:stretch>
        </p:blipFill>
        <p:spPr>
          <a:xfrm>
            <a:off x="-6993" y="6105401"/>
            <a:ext cx="12192000" cy="804519"/>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4/23/23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CF6BFE-1C36-4BBB-8893-34134FCA6E38}"/>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sp>
        <p:nvSpPr>
          <p:cNvPr id="8" name="Rectangle 7"/>
          <p:cNvSpPr/>
          <p:nvPr/>
        </p:nvSpPr>
        <p:spPr>
          <a:xfrm>
            <a:off x="10438015" y="5275299"/>
            <a:ext cx="1482436" cy="580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See the source image">
            <a:extLst>
              <a:ext uri="{FF2B5EF4-FFF2-40B4-BE49-F238E27FC236}">
                <a16:creationId xmlns:a16="http://schemas.microsoft.com/office/drawing/2014/main" id="{B7979B00-451E-44BA-B3D6-8140AC51D90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4351" y="6212412"/>
            <a:ext cx="1482436" cy="522520"/>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1E22FE05-6583-4772-B050-89EDD70D299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869703" y="6209241"/>
            <a:ext cx="1157639" cy="52569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443E5F-DF3E-93B2-33DD-1AE85A73916E}"/>
              </a:ext>
            </a:extLst>
          </p:cNvPr>
          <p:cNvPicPr>
            <a:picLocks noChangeAspect="1"/>
          </p:cNvPicPr>
          <p:nvPr/>
        </p:nvPicPr>
        <p:blipFill>
          <a:blip r:embed="rId3"/>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0A1D606-A380-E706-D8F6-90616425AA52}"/>
              </a:ext>
            </a:extLst>
          </p:cNvPr>
          <p:cNvSpPr txBox="1">
            <a:spLocks/>
          </p:cNvSpPr>
          <p:nvPr/>
        </p:nvSpPr>
        <p:spPr>
          <a:xfrm>
            <a:off x="859003" y="1475618"/>
            <a:ext cx="6146799" cy="1571095"/>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Shell Enhancements</a:t>
            </a:r>
            <a:endParaRPr lang="en-US" sz="6000" dirty="0"/>
          </a:p>
        </p:txBody>
      </p:sp>
      <p:sp>
        <p:nvSpPr>
          <p:cNvPr id="4" name="Subtitle 2">
            <a:extLst>
              <a:ext uri="{FF2B5EF4-FFF2-40B4-BE49-F238E27FC236}">
                <a16:creationId xmlns:a16="http://schemas.microsoft.com/office/drawing/2014/main" id="{B806DAAB-306E-6700-52B9-E50453DE2C38}"/>
              </a:ext>
            </a:extLst>
          </p:cNvPr>
          <p:cNvSpPr txBox="1">
            <a:spLocks/>
          </p:cNvSpPr>
          <p:nvPr/>
        </p:nvSpPr>
        <p:spPr>
          <a:xfrm>
            <a:off x="859003" y="3291778"/>
            <a:ext cx="6854205" cy="2722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Steven Bucher</a:t>
            </a:r>
          </a:p>
          <a:p>
            <a:pPr marL="0" indent="0">
              <a:buFont typeface="Arial" panose="020B0604020202020204" pitchFamily="34" charset="0"/>
              <a:buNone/>
            </a:pPr>
            <a:r>
              <a:rPr lang="en-US" dirty="0"/>
              <a:t>PowerShell Team</a:t>
            </a:r>
          </a:p>
        </p:txBody>
      </p:sp>
      <p:pic>
        <p:nvPicPr>
          <p:cNvPr id="6" name="Picture 5" descr="A picture containing toy&#10;&#10;Description automatically generated">
            <a:extLst>
              <a:ext uri="{FF2B5EF4-FFF2-40B4-BE49-F238E27FC236}">
                <a16:creationId xmlns:a16="http://schemas.microsoft.com/office/drawing/2014/main" id="{8A3FEB28-A8B7-287C-6D25-F9DF012BDFCE}"/>
              </a:ext>
            </a:extLst>
          </p:cNvPr>
          <p:cNvPicPr>
            <a:picLocks noChangeAspect="1"/>
          </p:cNvPicPr>
          <p:nvPr/>
        </p:nvPicPr>
        <p:blipFill>
          <a:blip r:embed="rId4"/>
          <a:stretch>
            <a:fillRect/>
          </a:stretch>
        </p:blipFill>
        <p:spPr>
          <a:xfrm>
            <a:off x="7864805" y="61017"/>
            <a:ext cx="4121431" cy="5971391"/>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3338B49B-1DCC-31AF-6C47-430A8BAEC6BD}"/>
              </a:ext>
            </a:extLst>
          </p:cNvPr>
          <p:cNvPicPr>
            <a:picLocks noChangeAspect="1"/>
          </p:cNvPicPr>
          <p:nvPr/>
        </p:nvPicPr>
        <p:blipFill>
          <a:blip r:embed="rId5"/>
          <a:stretch>
            <a:fillRect/>
          </a:stretch>
        </p:blipFill>
        <p:spPr>
          <a:xfrm>
            <a:off x="859003" y="394909"/>
            <a:ext cx="2628900" cy="685800"/>
          </a:xfrm>
          <a:prstGeom prst="rect">
            <a:avLst/>
          </a:prstGeom>
        </p:spPr>
      </p:pic>
    </p:spTree>
    <p:extLst>
      <p:ext uri="{BB962C8B-B14F-4D97-AF65-F5344CB8AC3E}">
        <p14:creationId xmlns:p14="http://schemas.microsoft.com/office/powerpoint/2010/main" val="17992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957365-7A12-E0C1-D39A-D3427E956AC6}"/>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432688-CE73-695D-E96C-4F9C40BCCBC3}"/>
              </a:ext>
            </a:extLst>
          </p:cNvPr>
          <p:cNvSpPr>
            <a:spLocks noGrp="1"/>
          </p:cNvSpPr>
          <p:nvPr>
            <p:ph type="title"/>
          </p:nvPr>
        </p:nvSpPr>
        <p:spPr/>
        <p:txBody>
          <a:bodyPr/>
          <a:lstStyle/>
          <a:p>
            <a:r>
              <a:rPr lang="en-US" cap="none" dirty="0"/>
              <a:t>Feedback Providers</a:t>
            </a:r>
          </a:p>
        </p:txBody>
      </p:sp>
      <p:sp>
        <p:nvSpPr>
          <p:cNvPr id="7" name="Content Placeholder 6">
            <a:extLst>
              <a:ext uri="{FF2B5EF4-FFF2-40B4-BE49-F238E27FC236}">
                <a16:creationId xmlns:a16="http://schemas.microsoft.com/office/drawing/2014/main" id="{96FECBBA-2A85-9C2C-0C6C-89F6EE4250A6}"/>
              </a:ext>
            </a:extLst>
          </p:cNvPr>
          <p:cNvSpPr>
            <a:spLocks noGrp="1"/>
          </p:cNvSpPr>
          <p:nvPr>
            <p:ph idx="1"/>
          </p:nvPr>
        </p:nvSpPr>
        <p:spPr/>
        <p:txBody>
          <a:bodyPr/>
          <a:lstStyle/>
          <a:p>
            <a:r>
              <a:rPr lang="en-US" dirty="0"/>
              <a:t>Predictors are preventative but we know errors will always be inevitable</a:t>
            </a:r>
          </a:p>
          <a:p>
            <a:r>
              <a:rPr lang="en-US" dirty="0"/>
              <a:t>Next evolution of assistance in the shell</a:t>
            </a:r>
          </a:p>
          <a:p>
            <a:r>
              <a:rPr lang="en-US" dirty="0"/>
              <a:t>Feedback Providers are PowerShell modules that subscribe to the </a:t>
            </a:r>
            <a:r>
              <a:rPr lang="en-US" dirty="0" err="1"/>
              <a:t>IFeedbackProvider</a:t>
            </a:r>
            <a:r>
              <a:rPr lang="en-US" dirty="0"/>
              <a:t> interface </a:t>
            </a:r>
          </a:p>
          <a:p>
            <a:pPr lvl="1"/>
            <a:r>
              <a:rPr lang="en-US" dirty="0"/>
              <a:t>Trigger on defined errors and give suggestions</a:t>
            </a:r>
          </a:p>
          <a:p>
            <a:r>
              <a:rPr lang="en-US" dirty="0"/>
              <a:t>Currently have one built in one to suggest installed commands [General]</a:t>
            </a:r>
          </a:p>
          <a:p>
            <a:r>
              <a:rPr lang="en-US" dirty="0"/>
              <a:t>Lots of development coming soon in the future</a:t>
            </a:r>
          </a:p>
        </p:txBody>
      </p:sp>
      <p:pic>
        <p:nvPicPr>
          <p:cNvPr id="2" name="Picture 2" descr="image">
            <a:extLst>
              <a:ext uri="{FF2B5EF4-FFF2-40B4-BE49-F238E27FC236}">
                <a16:creationId xmlns:a16="http://schemas.microsoft.com/office/drawing/2014/main" id="{00D79AEA-E78D-5262-84C1-6E4D40A0E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346"/>
          <a:stretch/>
        </p:blipFill>
        <p:spPr bwMode="auto">
          <a:xfrm>
            <a:off x="5680590" y="528191"/>
            <a:ext cx="602574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5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BFF7E0-315C-960D-4B60-208A4D274341}"/>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A071A-13A7-C806-1327-AF8F153BDD08}"/>
              </a:ext>
            </a:extLst>
          </p:cNvPr>
          <p:cNvSpPr>
            <a:spLocks noGrp="1"/>
          </p:cNvSpPr>
          <p:nvPr>
            <p:ph type="title"/>
          </p:nvPr>
        </p:nvSpPr>
        <p:spPr/>
        <p:txBody>
          <a:bodyPr/>
          <a:lstStyle/>
          <a:p>
            <a:r>
              <a:rPr lang="en-US" cap="none" dirty="0"/>
              <a:t>Feedback Providers</a:t>
            </a:r>
          </a:p>
        </p:txBody>
      </p:sp>
      <p:sp>
        <p:nvSpPr>
          <p:cNvPr id="3" name="Content Placeholder 2">
            <a:extLst>
              <a:ext uri="{FF2B5EF4-FFF2-40B4-BE49-F238E27FC236}">
                <a16:creationId xmlns:a16="http://schemas.microsoft.com/office/drawing/2014/main" id="{7193CB6B-2A8E-2F09-5358-7AF875FAE975}"/>
              </a:ext>
            </a:extLst>
          </p:cNvPr>
          <p:cNvSpPr>
            <a:spLocks noGrp="1"/>
          </p:cNvSpPr>
          <p:nvPr>
            <p:ph idx="1"/>
          </p:nvPr>
        </p:nvSpPr>
        <p:spPr/>
        <p:txBody>
          <a:bodyPr/>
          <a:lstStyle/>
          <a:p>
            <a:endParaRPr lang="en-US"/>
          </a:p>
        </p:txBody>
      </p:sp>
      <p:pic>
        <p:nvPicPr>
          <p:cNvPr id="4" name="Picture 2" descr="image">
            <a:extLst>
              <a:ext uri="{FF2B5EF4-FFF2-40B4-BE49-F238E27FC236}">
                <a16:creationId xmlns:a16="http://schemas.microsoft.com/office/drawing/2014/main" id="{CC102F3B-51D8-0318-89DF-F97E62C4AE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252"/>
          <a:stretch/>
        </p:blipFill>
        <p:spPr bwMode="auto">
          <a:xfrm>
            <a:off x="1288733" y="2015732"/>
            <a:ext cx="9614534"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901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E12BB5-A0E3-300E-0481-0A6447D85A9D}"/>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CBA57-E80A-9274-A3C3-BADDDB46093D}"/>
              </a:ext>
            </a:extLst>
          </p:cNvPr>
          <p:cNvSpPr>
            <a:spLocks noGrp="1"/>
          </p:cNvSpPr>
          <p:nvPr>
            <p:ph type="title"/>
          </p:nvPr>
        </p:nvSpPr>
        <p:spPr/>
        <p:txBody>
          <a:bodyPr/>
          <a:lstStyle/>
          <a:p>
            <a:r>
              <a:rPr lang="en-US" cap="none" dirty="0"/>
              <a:t>Enhancements in the shell doesn't end there!</a:t>
            </a:r>
          </a:p>
        </p:txBody>
      </p:sp>
      <p:sp>
        <p:nvSpPr>
          <p:cNvPr id="3" name="Content Placeholder 2">
            <a:extLst>
              <a:ext uri="{FF2B5EF4-FFF2-40B4-BE49-F238E27FC236}">
                <a16:creationId xmlns:a16="http://schemas.microsoft.com/office/drawing/2014/main" id="{3F945508-5D30-14DC-795C-AAD23ECB6FAC}"/>
              </a:ext>
            </a:extLst>
          </p:cNvPr>
          <p:cNvSpPr>
            <a:spLocks noGrp="1"/>
          </p:cNvSpPr>
          <p:nvPr>
            <p:ph idx="1"/>
          </p:nvPr>
        </p:nvSpPr>
        <p:spPr/>
        <p:txBody>
          <a:bodyPr/>
          <a:lstStyle/>
          <a:p>
            <a:r>
              <a:rPr lang="en-US" dirty="0" err="1"/>
              <a:t>PSReadLine</a:t>
            </a:r>
            <a:r>
              <a:rPr lang="en-US" dirty="0"/>
              <a:t> Key Handlers</a:t>
            </a:r>
          </a:p>
          <a:p>
            <a:r>
              <a:rPr lang="en-US" dirty="0" err="1"/>
              <a:t>PSReadLine</a:t>
            </a:r>
            <a:r>
              <a:rPr lang="en-US" dirty="0"/>
              <a:t> Options</a:t>
            </a:r>
          </a:p>
          <a:p>
            <a:r>
              <a:rPr lang="en-US" dirty="0"/>
              <a:t>$</a:t>
            </a:r>
            <a:r>
              <a:rPr lang="en-US" dirty="0" err="1"/>
              <a:t>PSStyle</a:t>
            </a:r>
            <a:endParaRPr lang="en-US" dirty="0"/>
          </a:p>
          <a:p>
            <a:r>
              <a:rPr lang="en-US" dirty="0"/>
              <a:t>$</a:t>
            </a:r>
            <a:r>
              <a:rPr lang="en-US" dirty="0" err="1"/>
              <a:t>PSDefaultParameterValues</a:t>
            </a:r>
            <a:endParaRPr lang="en-US" dirty="0"/>
          </a:p>
          <a:p>
            <a:r>
              <a:rPr lang="en-US"/>
              <a:t>Sample Profile</a:t>
            </a:r>
            <a:endParaRPr lang="en-US" dirty="0"/>
          </a:p>
        </p:txBody>
      </p:sp>
    </p:spTree>
    <p:extLst>
      <p:ext uri="{BB962C8B-B14F-4D97-AF65-F5344CB8AC3E}">
        <p14:creationId xmlns:p14="http://schemas.microsoft.com/office/powerpoint/2010/main" val="4191942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9EF81-DC8D-2D6E-BCD6-A68B91F8B1AE}"/>
              </a:ext>
            </a:extLst>
          </p:cNvPr>
          <p:cNvPicPr>
            <a:picLocks noChangeAspect="1"/>
          </p:cNvPicPr>
          <p:nvPr/>
        </p:nvPicPr>
        <p:blipFill>
          <a:blip r:embed="rId3"/>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27F1283A-E2D1-4699-FE61-9146257022F0}"/>
              </a:ext>
            </a:extLst>
          </p:cNvPr>
          <p:cNvSpPr>
            <a:spLocks noGrp="1"/>
          </p:cNvSpPr>
          <p:nvPr>
            <p:ph type="ctrTitle"/>
          </p:nvPr>
        </p:nvSpPr>
        <p:spPr/>
        <p:txBody>
          <a:bodyPr/>
          <a:lstStyle/>
          <a:p>
            <a:pPr algn="l"/>
            <a:r>
              <a:rPr lang="en-US" b="1" cap="none" dirty="0">
                <a:latin typeface="Calibri" panose="020F0502020204030204" pitchFamily="34" charset="0"/>
                <a:cs typeface="Calibri" panose="020F0502020204030204" pitchFamily="34" charset="0"/>
              </a:rPr>
              <a:t>Questions?</a:t>
            </a:r>
          </a:p>
        </p:txBody>
      </p:sp>
      <p:pic>
        <p:nvPicPr>
          <p:cNvPr id="6" name="Picture 5" descr="A picture containing toy&#10;&#10;Description automatically generated">
            <a:extLst>
              <a:ext uri="{FF2B5EF4-FFF2-40B4-BE49-F238E27FC236}">
                <a16:creationId xmlns:a16="http://schemas.microsoft.com/office/drawing/2014/main" id="{1B1A6FE0-7263-4D05-9DF4-41BB8EA79D32}"/>
              </a:ext>
            </a:extLst>
          </p:cNvPr>
          <p:cNvPicPr>
            <a:picLocks noChangeAspect="1"/>
          </p:cNvPicPr>
          <p:nvPr/>
        </p:nvPicPr>
        <p:blipFill>
          <a:blip r:embed="rId4"/>
          <a:stretch>
            <a:fillRect/>
          </a:stretch>
        </p:blipFill>
        <p:spPr>
          <a:xfrm>
            <a:off x="7864805" y="61017"/>
            <a:ext cx="4121431" cy="5971391"/>
          </a:xfrm>
          <a:prstGeom prst="rect">
            <a:avLst/>
          </a:prstGeom>
        </p:spPr>
      </p:pic>
      <p:pic>
        <p:nvPicPr>
          <p:cNvPr id="7" name="Picture 6" descr="Logo&#10;&#10;Description automatically generated with medium confidence">
            <a:extLst>
              <a:ext uri="{FF2B5EF4-FFF2-40B4-BE49-F238E27FC236}">
                <a16:creationId xmlns:a16="http://schemas.microsoft.com/office/drawing/2014/main" id="{8B14522C-19C9-452D-A229-2B5F513338DF}"/>
              </a:ext>
            </a:extLst>
          </p:cNvPr>
          <p:cNvPicPr>
            <a:picLocks noChangeAspect="1"/>
          </p:cNvPicPr>
          <p:nvPr/>
        </p:nvPicPr>
        <p:blipFill>
          <a:blip r:embed="rId5"/>
          <a:stretch>
            <a:fillRect/>
          </a:stretch>
        </p:blipFill>
        <p:spPr>
          <a:xfrm>
            <a:off x="859003" y="394909"/>
            <a:ext cx="2628900" cy="685800"/>
          </a:xfrm>
          <a:prstGeom prst="rect">
            <a:avLst/>
          </a:prstGeom>
        </p:spPr>
      </p:pic>
    </p:spTree>
    <p:extLst>
      <p:ext uri="{BB962C8B-B14F-4D97-AF65-F5344CB8AC3E}">
        <p14:creationId xmlns:p14="http://schemas.microsoft.com/office/powerpoint/2010/main" val="2119796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9EF81-DC8D-2D6E-BCD6-A68B91F8B1AE}"/>
              </a:ext>
            </a:extLst>
          </p:cNvPr>
          <p:cNvPicPr>
            <a:picLocks noChangeAspect="1"/>
          </p:cNvPicPr>
          <p:nvPr/>
        </p:nvPicPr>
        <p:blipFill>
          <a:blip r:embed="rId3"/>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27F1283A-E2D1-4699-FE61-9146257022F0}"/>
              </a:ext>
            </a:extLst>
          </p:cNvPr>
          <p:cNvSpPr>
            <a:spLocks noGrp="1"/>
          </p:cNvSpPr>
          <p:nvPr>
            <p:ph type="title"/>
          </p:nvPr>
        </p:nvSpPr>
        <p:spPr/>
        <p:txBody>
          <a:bodyPr/>
          <a:lstStyle/>
          <a:p>
            <a:pPr algn="l"/>
            <a:r>
              <a:rPr lang="en-US" b="1" cap="none" dirty="0">
                <a:latin typeface="Calibri" panose="020F0502020204030204" pitchFamily="34" charset="0"/>
                <a:cs typeface="Calibri" panose="020F0502020204030204" pitchFamily="34" charset="0"/>
              </a:rPr>
              <a:t>We love hearing from you!</a:t>
            </a:r>
          </a:p>
        </p:txBody>
      </p:sp>
      <p:pic>
        <p:nvPicPr>
          <p:cNvPr id="6" name="Picture 5" descr="A picture containing toy&#10;&#10;Description automatically generated">
            <a:extLst>
              <a:ext uri="{FF2B5EF4-FFF2-40B4-BE49-F238E27FC236}">
                <a16:creationId xmlns:a16="http://schemas.microsoft.com/office/drawing/2014/main" id="{1B1A6FE0-7263-4D05-9DF4-41BB8EA79D32}"/>
              </a:ext>
            </a:extLst>
          </p:cNvPr>
          <p:cNvPicPr>
            <a:picLocks noChangeAspect="1"/>
          </p:cNvPicPr>
          <p:nvPr/>
        </p:nvPicPr>
        <p:blipFill>
          <a:blip r:embed="rId4"/>
          <a:stretch>
            <a:fillRect/>
          </a:stretch>
        </p:blipFill>
        <p:spPr>
          <a:xfrm>
            <a:off x="7864805" y="61017"/>
            <a:ext cx="4121431" cy="5971391"/>
          </a:xfrm>
          <a:prstGeom prst="rect">
            <a:avLst/>
          </a:prstGeom>
        </p:spPr>
      </p:pic>
      <p:pic>
        <p:nvPicPr>
          <p:cNvPr id="2050" name="Picture 2" descr="Twitter Logo and symbol, meaning, history, PNG, brand">
            <a:extLst>
              <a:ext uri="{FF2B5EF4-FFF2-40B4-BE49-F238E27FC236}">
                <a16:creationId xmlns:a16="http://schemas.microsoft.com/office/drawing/2014/main" id="{45114E8D-362A-AC4E-70B7-F018C1A69A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93" r="15425"/>
          <a:stretch/>
        </p:blipFill>
        <p:spPr bwMode="auto">
          <a:xfrm>
            <a:off x="1594345" y="2187988"/>
            <a:ext cx="1047742" cy="8185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Logos and Usage · GitHub">
            <a:extLst>
              <a:ext uri="{FF2B5EF4-FFF2-40B4-BE49-F238E27FC236}">
                <a16:creationId xmlns:a16="http://schemas.microsoft.com/office/drawing/2014/main" id="{516C519E-6C55-AB44-B536-F37ACC40E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2852" y="3046712"/>
            <a:ext cx="1049235" cy="10492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B80A4D-33CA-B1CA-CF8A-701416AFA431}"/>
              </a:ext>
            </a:extLst>
          </p:cNvPr>
          <p:cNvSpPr txBox="1"/>
          <p:nvPr/>
        </p:nvSpPr>
        <p:spPr>
          <a:xfrm>
            <a:off x="2809568" y="2274090"/>
            <a:ext cx="2069028" cy="646331"/>
          </a:xfrm>
          <a:prstGeom prst="rect">
            <a:avLst/>
          </a:prstGeom>
          <a:noFill/>
        </p:spPr>
        <p:txBody>
          <a:bodyPr wrap="none" rtlCol="0">
            <a:spAutoFit/>
          </a:bodyPr>
          <a:lstStyle/>
          <a:p>
            <a:r>
              <a:rPr lang="en-US" dirty="0"/>
              <a:t>@StevenBucher13</a:t>
            </a:r>
          </a:p>
          <a:p>
            <a:r>
              <a:rPr lang="en-US" dirty="0"/>
              <a:t>@</a:t>
            </a:r>
            <a:r>
              <a:rPr lang="en-US" dirty="0" err="1"/>
              <a:t>PowerShell_Team</a:t>
            </a:r>
            <a:endParaRPr lang="en-US" dirty="0"/>
          </a:p>
        </p:txBody>
      </p:sp>
      <p:sp>
        <p:nvSpPr>
          <p:cNvPr id="9" name="TextBox 8">
            <a:extLst>
              <a:ext uri="{FF2B5EF4-FFF2-40B4-BE49-F238E27FC236}">
                <a16:creationId xmlns:a16="http://schemas.microsoft.com/office/drawing/2014/main" id="{D83C7FF8-587E-6AE5-9035-B68C45E916F2}"/>
              </a:ext>
            </a:extLst>
          </p:cNvPr>
          <p:cNvSpPr txBox="1"/>
          <p:nvPr/>
        </p:nvSpPr>
        <p:spPr>
          <a:xfrm>
            <a:off x="2781103" y="3151495"/>
            <a:ext cx="3590598" cy="923330"/>
          </a:xfrm>
          <a:prstGeom prst="rect">
            <a:avLst/>
          </a:prstGeom>
          <a:noFill/>
        </p:spPr>
        <p:txBody>
          <a:bodyPr wrap="none" rtlCol="0">
            <a:spAutoFit/>
          </a:bodyPr>
          <a:lstStyle/>
          <a:p>
            <a:r>
              <a:rPr lang="en-US" dirty="0"/>
              <a:t>@StevenBucher98</a:t>
            </a:r>
          </a:p>
          <a:p>
            <a:r>
              <a:rPr lang="en-US" dirty="0"/>
              <a:t>@</a:t>
            </a:r>
            <a:r>
              <a:rPr lang="en-US" dirty="0" err="1"/>
              <a:t>daxian-dbw</a:t>
            </a:r>
            <a:endParaRPr lang="en-US" dirty="0"/>
          </a:p>
          <a:p>
            <a:r>
              <a:rPr lang="en-US" dirty="0" err="1"/>
              <a:t>Github.com</a:t>
            </a:r>
            <a:r>
              <a:rPr lang="en-US" dirty="0"/>
              <a:t>/PowerShell/</a:t>
            </a:r>
            <a:r>
              <a:rPr lang="en-US" dirty="0" err="1"/>
              <a:t>PSReadLine</a:t>
            </a:r>
            <a:r>
              <a:rPr lang="en-US" dirty="0"/>
              <a:t>/</a:t>
            </a:r>
          </a:p>
        </p:txBody>
      </p:sp>
    </p:spTree>
    <p:extLst>
      <p:ext uri="{BB962C8B-B14F-4D97-AF65-F5344CB8AC3E}">
        <p14:creationId xmlns:p14="http://schemas.microsoft.com/office/powerpoint/2010/main" val="3130772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957365-7A12-E0C1-D39A-D3427E956AC6}"/>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432688-CE73-695D-E96C-4F9C40BCCBC3}"/>
              </a:ext>
            </a:extLst>
          </p:cNvPr>
          <p:cNvSpPr>
            <a:spLocks noGrp="1"/>
          </p:cNvSpPr>
          <p:nvPr>
            <p:ph type="title"/>
          </p:nvPr>
        </p:nvSpPr>
        <p:spPr/>
        <p:txBody>
          <a:bodyPr/>
          <a:lstStyle/>
          <a:p>
            <a:r>
              <a:rPr lang="en-US" cap="none" dirty="0"/>
              <a:t>Artificial Intelligence Is Top Of Mind</a:t>
            </a:r>
          </a:p>
        </p:txBody>
      </p:sp>
      <p:sp>
        <p:nvSpPr>
          <p:cNvPr id="7" name="Content Placeholder 6">
            <a:extLst>
              <a:ext uri="{FF2B5EF4-FFF2-40B4-BE49-F238E27FC236}">
                <a16:creationId xmlns:a16="http://schemas.microsoft.com/office/drawing/2014/main" id="{96FECBBA-2A85-9C2C-0C6C-89F6EE4250A6}"/>
              </a:ext>
            </a:extLst>
          </p:cNvPr>
          <p:cNvSpPr>
            <a:spLocks noGrp="1"/>
          </p:cNvSpPr>
          <p:nvPr>
            <p:ph idx="1"/>
          </p:nvPr>
        </p:nvSpPr>
        <p:spPr/>
        <p:txBody>
          <a:bodyPr/>
          <a:lstStyle/>
          <a:p>
            <a:r>
              <a:rPr lang="en-US" dirty="0"/>
              <a:t>Believe that A.I is going to be a vital tool for development operations</a:t>
            </a:r>
          </a:p>
          <a:p>
            <a:r>
              <a:rPr lang="en-US" dirty="0"/>
              <a:t>People are going to are going to start to integrate A.I into their daily work</a:t>
            </a:r>
          </a:p>
          <a:p>
            <a:pPr lvl="1"/>
            <a:r>
              <a:rPr lang="en-US" dirty="0"/>
              <a:t>Whether it be in the shell or not</a:t>
            </a:r>
          </a:p>
          <a:p>
            <a:r>
              <a:rPr lang="en-US" dirty="0"/>
              <a:t>A.I will be accelerating the need to </a:t>
            </a:r>
            <a:r>
              <a:rPr lang="en-US" b="1" dirty="0"/>
              <a:t>effective assistance</a:t>
            </a:r>
          </a:p>
          <a:p>
            <a:r>
              <a:rPr lang="en-US" dirty="0"/>
              <a:t>Committed to increasing assistance that can be A.I empowered but experience focused</a:t>
            </a:r>
          </a:p>
          <a:p>
            <a:pPr lvl="1"/>
            <a:r>
              <a:rPr lang="en-US" dirty="0"/>
              <a:t>Non-disruptive, helpful experience</a:t>
            </a:r>
          </a:p>
          <a:p>
            <a:endParaRPr lang="en-US" dirty="0"/>
          </a:p>
        </p:txBody>
      </p:sp>
      <p:pic>
        <p:nvPicPr>
          <p:cNvPr id="2" name="Picture 2" descr="We're Not Using AI to Its Fullest Human Potential | Time">
            <a:extLst>
              <a:ext uri="{FF2B5EF4-FFF2-40B4-BE49-F238E27FC236}">
                <a16:creationId xmlns:a16="http://schemas.microsoft.com/office/drawing/2014/main" id="{76442B92-0E7D-9888-1E8C-AC6E2ACF3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805" y="72417"/>
            <a:ext cx="3001528" cy="20010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282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957365-7A12-E0C1-D39A-D3427E956AC6}"/>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432688-CE73-695D-E96C-4F9C40BCCBC3}"/>
              </a:ext>
            </a:extLst>
          </p:cNvPr>
          <p:cNvSpPr>
            <a:spLocks noGrp="1"/>
          </p:cNvSpPr>
          <p:nvPr>
            <p:ph type="title"/>
          </p:nvPr>
        </p:nvSpPr>
        <p:spPr/>
        <p:txBody>
          <a:bodyPr/>
          <a:lstStyle/>
          <a:p>
            <a:r>
              <a:rPr lang="en-US" cap="none" dirty="0"/>
              <a:t>PowerShell Predictive IntelliSense</a:t>
            </a:r>
          </a:p>
        </p:txBody>
      </p:sp>
      <p:sp>
        <p:nvSpPr>
          <p:cNvPr id="7" name="Content Placeholder 6">
            <a:extLst>
              <a:ext uri="{FF2B5EF4-FFF2-40B4-BE49-F238E27FC236}">
                <a16:creationId xmlns:a16="http://schemas.microsoft.com/office/drawing/2014/main" id="{96FECBBA-2A85-9C2C-0C6C-89F6EE4250A6}"/>
              </a:ext>
            </a:extLst>
          </p:cNvPr>
          <p:cNvSpPr>
            <a:spLocks noGrp="1"/>
          </p:cNvSpPr>
          <p:nvPr>
            <p:ph idx="1"/>
          </p:nvPr>
        </p:nvSpPr>
        <p:spPr/>
        <p:txBody>
          <a:bodyPr/>
          <a:lstStyle/>
          <a:p>
            <a:r>
              <a:rPr lang="en-US" dirty="0"/>
              <a:t>Implemented in order to </a:t>
            </a:r>
            <a:r>
              <a:rPr lang="en-US" i="1" dirty="0"/>
              <a:t>accelerate</a:t>
            </a:r>
            <a:r>
              <a:rPr lang="en-US" dirty="0"/>
              <a:t> and </a:t>
            </a:r>
            <a:r>
              <a:rPr lang="en-US" i="1" dirty="0"/>
              <a:t>enhance</a:t>
            </a:r>
            <a:r>
              <a:rPr lang="en-US" dirty="0"/>
              <a:t> your interactive console experience </a:t>
            </a:r>
          </a:p>
          <a:p>
            <a:r>
              <a:rPr lang="en-US" dirty="0"/>
              <a:t>Two type of predictors</a:t>
            </a:r>
          </a:p>
          <a:p>
            <a:pPr lvl="1"/>
            <a:r>
              <a:rPr lang="en-US" dirty="0"/>
              <a:t>History</a:t>
            </a:r>
          </a:p>
          <a:p>
            <a:pPr lvl="1"/>
            <a:r>
              <a:rPr lang="en-US" dirty="0"/>
              <a:t>Plugin</a:t>
            </a:r>
          </a:p>
          <a:p>
            <a:r>
              <a:rPr lang="en-US" dirty="0"/>
              <a:t>History for acceleration</a:t>
            </a:r>
          </a:p>
          <a:p>
            <a:r>
              <a:rPr lang="en-US" dirty="0"/>
              <a:t>Plugins for enhancement</a:t>
            </a:r>
          </a:p>
        </p:txBody>
      </p:sp>
    </p:spTree>
    <p:extLst>
      <p:ext uri="{BB962C8B-B14F-4D97-AF65-F5344CB8AC3E}">
        <p14:creationId xmlns:p14="http://schemas.microsoft.com/office/powerpoint/2010/main" val="1783918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F91353-F590-62F4-2C51-DACD8920BA9A}"/>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71787-C89F-B56F-8688-D801E8CF4651}"/>
              </a:ext>
            </a:extLst>
          </p:cNvPr>
          <p:cNvSpPr>
            <a:spLocks noGrp="1"/>
          </p:cNvSpPr>
          <p:nvPr>
            <p:ph type="title"/>
          </p:nvPr>
        </p:nvSpPr>
        <p:spPr/>
        <p:txBody>
          <a:bodyPr/>
          <a:lstStyle/>
          <a:p>
            <a:r>
              <a:rPr lang="en-US" cap="none" dirty="0"/>
              <a:t>History Predictor</a:t>
            </a:r>
          </a:p>
        </p:txBody>
      </p:sp>
      <p:sp>
        <p:nvSpPr>
          <p:cNvPr id="3" name="Content Placeholder 2">
            <a:extLst>
              <a:ext uri="{FF2B5EF4-FFF2-40B4-BE49-F238E27FC236}">
                <a16:creationId xmlns:a16="http://schemas.microsoft.com/office/drawing/2014/main" id="{BF971274-7593-1CFC-CE76-B9FD72A3B5E8}"/>
              </a:ext>
            </a:extLst>
          </p:cNvPr>
          <p:cNvSpPr>
            <a:spLocks noGrp="1"/>
          </p:cNvSpPr>
          <p:nvPr>
            <p:ph idx="1"/>
          </p:nvPr>
        </p:nvSpPr>
        <p:spPr/>
        <p:txBody>
          <a:bodyPr/>
          <a:lstStyle/>
          <a:p>
            <a:r>
              <a:rPr lang="en-US" dirty="0"/>
              <a:t>Fills in history that matches characters being typed</a:t>
            </a:r>
          </a:p>
          <a:p>
            <a:r>
              <a:rPr lang="en-US" dirty="0"/>
              <a:t>Compatibility</a:t>
            </a:r>
          </a:p>
          <a:p>
            <a:pPr lvl="1"/>
            <a:r>
              <a:rPr lang="en-US" dirty="0"/>
              <a:t>Supported everywhere PowerShell is supported!</a:t>
            </a:r>
          </a:p>
          <a:p>
            <a:pPr lvl="1"/>
            <a:r>
              <a:rPr lang="en-US" dirty="0"/>
              <a:t>Turned on by default</a:t>
            </a:r>
          </a:p>
          <a:p>
            <a:r>
              <a:rPr lang="en-US" dirty="0"/>
              <a:t>Persistent across sessions </a:t>
            </a:r>
          </a:p>
        </p:txBody>
      </p:sp>
      <p:pic>
        <p:nvPicPr>
          <p:cNvPr id="6" name="Picture 5" descr="A picture containing text, font, screenshot&#10;&#10;Description automatically generated">
            <a:extLst>
              <a:ext uri="{FF2B5EF4-FFF2-40B4-BE49-F238E27FC236}">
                <a16:creationId xmlns:a16="http://schemas.microsoft.com/office/drawing/2014/main" id="{877E3AFD-378D-04E0-BFD8-052A3D7BF20D}"/>
              </a:ext>
            </a:extLst>
          </p:cNvPr>
          <p:cNvPicPr>
            <a:picLocks noChangeAspect="1"/>
          </p:cNvPicPr>
          <p:nvPr/>
        </p:nvPicPr>
        <p:blipFill>
          <a:blip r:embed="rId3"/>
          <a:stretch>
            <a:fillRect/>
          </a:stretch>
        </p:blipFill>
        <p:spPr>
          <a:xfrm>
            <a:off x="2231148" y="4622187"/>
            <a:ext cx="8044135" cy="1049235"/>
          </a:xfrm>
          <a:prstGeom prst="rect">
            <a:avLst/>
          </a:prstGeom>
        </p:spPr>
      </p:pic>
    </p:spTree>
    <p:extLst>
      <p:ext uri="{BB962C8B-B14F-4D97-AF65-F5344CB8AC3E}">
        <p14:creationId xmlns:p14="http://schemas.microsoft.com/office/powerpoint/2010/main" val="1553595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99658D-541C-869D-CA6C-8E385B19BF53}"/>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1FBA65-161E-B565-DDD4-30DC5E420B02}"/>
              </a:ext>
            </a:extLst>
          </p:cNvPr>
          <p:cNvSpPr>
            <a:spLocks noGrp="1"/>
          </p:cNvSpPr>
          <p:nvPr>
            <p:ph type="title"/>
          </p:nvPr>
        </p:nvSpPr>
        <p:spPr/>
        <p:txBody>
          <a:bodyPr/>
          <a:lstStyle/>
          <a:p>
            <a:r>
              <a:rPr lang="en-US" cap="none" dirty="0"/>
              <a:t>Plugin Predictors</a:t>
            </a:r>
          </a:p>
        </p:txBody>
      </p:sp>
      <p:sp>
        <p:nvSpPr>
          <p:cNvPr id="3" name="Content Placeholder 2">
            <a:extLst>
              <a:ext uri="{FF2B5EF4-FFF2-40B4-BE49-F238E27FC236}">
                <a16:creationId xmlns:a16="http://schemas.microsoft.com/office/drawing/2014/main" id="{6D53C2F5-8387-6DB0-6F7D-54159B914AE4}"/>
              </a:ext>
            </a:extLst>
          </p:cNvPr>
          <p:cNvSpPr>
            <a:spLocks noGrp="1"/>
          </p:cNvSpPr>
          <p:nvPr>
            <p:ph idx="1"/>
          </p:nvPr>
        </p:nvSpPr>
        <p:spPr/>
        <p:txBody>
          <a:bodyPr/>
          <a:lstStyle/>
          <a:p>
            <a:r>
              <a:rPr lang="en-US" dirty="0"/>
              <a:t>Extensibility for Predictors!</a:t>
            </a:r>
          </a:p>
          <a:p>
            <a:r>
              <a:rPr lang="en-US" dirty="0"/>
              <a:t>PowerShell modules that provide predictions</a:t>
            </a:r>
          </a:p>
          <a:p>
            <a:r>
              <a:rPr lang="en-US" dirty="0"/>
              <a:t>Compatibility</a:t>
            </a:r>
          </a:p>
          <a:p>
            <a:pPr lvl="1"/>
            <a:r>
              <a:rPr lang="en-US" dirty="0"/>
              <a:t>Only available on PowerShell 7.2+</a:t>
            </a:r>
          </a:p>
          <a:p>
            <a:pPr lvl="1"/>
            <a:r>
              <a:rPr lang="en-US" dirty="0" err="1"/>
              <a:t>PSReadLine</a:t>
            </a:r>
            <a:r>
              <a:rPr lang="en-US" dirty="0"/>
              <a:t> v2.2.6</a:t>
            </a:r>
          </a:p>
          <a:p>
            <a:r>
              <a:rPr lang="en-US" dirty="0"/>
              <a:t>Default in 2.2.6</a:t>
            </a:r>
          </a:p>
          <a:p>
            <a:endParaRPr lang="en-US" dirty="0"/>
          </a:p>
        </p:txBody>
      </p:sp>
    </p:spTree>
    <p:extLst>
      <p:ext uri="{BB962C8B-B14F-4D97-AF65-F5344CB8AC3E}">
        <p14:creationId xmlns:p14="http://schemas.microsoft.com/office/powerpoint/2010/main" val="185397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42CB0F-258B-40A0-5398-15BA42388A13}"/>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mo or die! – Mentorphile">
            <a:extLst>
              <a:ext uri="{FF2B5EF4-FFF2-40B4-BE49-F238E27FC236}">
                <a16:creationId xmlns:a16="http://schemas.microsoft.com/office/drawing/2014/main" id="{C701FCA1-4E63-1E7B-8210-57CE16137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114" y="1314045"/>
            <a:ext cx="6137772" cy="34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1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10AAB7-0DBE-545A-96E2-6246157F6169}"/>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FA8B3B-C291-A572-C629-15966AFC885B}"/>
              </a:ext>
            </a:extLst>
          </p:cNvPr>
          <p:cNvSpPr>
            <a:spLocks noGrp="1"/>
          </p:cNvSpPr>
          <p:nvPr>
            <p:ph type="title"/>
          </p:nvPr>
        </p:nvSpPr>
        <p:spPr/>
        <p:txBody>
          <a:bodyPr/>
          <a:lstStyle/>
          <a:p>
            <a:r>
              <a:rPr lang="en-US" cap="none" dirty="0"/>
              <a:t>Some AWESOME Plugin Predictors</a:t>
            </a:r>
          </a:p>
        </p:txBody>
      </p:sp>
      <p:sp>
        <p:nvSpPr>
          <p:cNvPr id="3" name="Content Placeholder 2">
            <a:extLst>
              <a:ext uri="{FF2B5EF4-FFF2-40B4-BE49-F238E27FC236}">
                <a16:creationId xmlns:a16="http://schemas.microsoft.com/office/drawing/2014/main" id="{59C9572D-7D34-3B11-37AF-B9845EF1BABD}"/>
              </a:ext>
            </a:extLst>
          </p:cNvPr>
          <p:cNvSpPr>
            <a:spLocks noGrp="1"/>
          </p:cNvSpPr>
          <p:nvPr>
            <p:ph idx="1"/>
          </p:nvPr>
        </p:nvSpPr>
        <p:spPr/>
        <p:txBody>
          <a:bodyPr/>
          <a:lstStyle/>
          <a:p>
            <a:r>
              <a:rPr lang="en-US" dirty="0"/>
              <a:t>Completion Predictor</a:t>
            </a:r>
          </a:p>
          <a:p>
            <a:r>
              <a:rPr lang="en-US" dirty="0" err="1"/>
              <a:t>Az.Tools.Predictor</a:t>
            </a:r>
            <a:endParaRPr lang="en-US" dirty="0"/>
          </a:p>
          <a:p>
            <a:r>
              <a:rPr lang="en-US" dirty="0"/>
              <a:t>Community Predictors</a:t>
            </a:r>
          </a:p>
          <a:p>
            <a:pPr lvl="1"/>
            <a:r>
              <a:rPr lang="en-US" dirty="0" err="1"/>
              <a:t>PnP.PowerShell.Predictor</a:t>
            </a:r>
            <a:endParaRPr lang="en-US" dirty="0"/>
          </a:p>
          <a:p>
            <a:pPr lvl="1"/>
            <a:r>
              <a:rPr lang="en-US" dirty="0" err="1"/>
              <a:t>PowerType</a:t>
            </a:r>
            <a:endParaRPr lang="en-US" dirty="0"/>
          </a:p>
          <a:p>
            <a:pPr lvl="1"/>
            <a:r>
              <a:rPr lang="en-US" dirty="0"/>
              <a:t>Directory Predictor</a:t>
            </a:r>
          </a:p>
          <a:p>
            <a:pPr lvl="1"/>
            <a:r>
              <a:rPr lang="en-US" dirty="0"/>
              <a:t>And many more!</a:t>
            </a:r>
          </a:p>
        </p:txBody>
      </p:sp>
    </p:spTree>
    <p:extLst>
      <p:ext uri="{BB962C8B-B14F-4D97-AF65-F5344CB8AC3E}">
        <p14:creationId xmlns:p14="http://schemas.microsoft.com/office/powerpoint/2010/main" val="254353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957365-7A12-E0C1-D39A-D3427E956AC6}"/>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432688-CE73-695D-E96C-4F9C40BCCBC3}"/>
              </a:ext>
            </a:extLst>
          </p:cNvPr>
          <p:cNvSpPr>
            <a:spLocks noGrp="1"/>
          </p:cNvSpPr>
          <p:nvPr>
            <p:ph type="title"/>
          </p:nvPr>
        </p:nvSpPr>
        <p:spPr/>
        <p:txBody>
          <a:bodyPr/>
          <a:lstStyle/>
          <a:p>
            <a:r>
              <a:rPr lang="en-US" cap="none" dirty="0"/>
              <a:t>Predictor Improvements – </a:t>
            </a:r>
            <a:r>
              <a:rPr lang="en-US" cap="none" dirty="0" err="1"/>
              <a:t>PSReadLine</a:t>
            </a:r>
            <a:r>
              <a:rPr lang="en-US" cap="none" dirty="0"/>
              <a:t> 2.3.0-beta0</a:t>
            </a:r>
          </a:p>
        </p:txBody>
      </p:sp>
      <p:sp>
        <p:nvSpPr>
          <p:cNvPr id="7" name="Content Placeholder 6">
            <a:extLst>
              <a:ext uri="{FF2B5EF4-FFF2-40B4-BE49-F238E27FC236}">
                <a16:creationId xmlns:a16="http://schemas.microsoft.com/office/drawing/2014/main" id="{96FECBBA-2A85-9C2C-0C6C-89F6EE4250A6}"/>
              </a:ext>
            </a:extLst>
          </p:cNvPr>
          <p:cNvSpPr>
            <a:spLocks noGrp="1"/>
          </p:cNvSpPr>
          <p:nvPr>
            <p:ph idx="1"/>
          </p:nvPr>
        </p:nvSpPr>
        <p:spPr/>
        <p:txBody>
          <a:bodyPr/>
          <a:lstStyle/>
          <a:p>
            <a:r>
              <a:rPr lang="en-US" dirty="0"/>
              <a:t>Scrollable View</a:t>
            </a:r>
          </a:p>
          <a:p>
            <a:r>
              <a:rPr lang="en-US" dirty="0"/>
              <a:t>Adjustable height</a:t>
            </a:r>
          </a:p>
          <a:p>
            <a:r>
              <a:rPr lang="en-US" dirty="0"/>
              <a:t>Deduplication</a:t>
            </a:r>
          </a:p>
          <a:p>
            <a:r>
              <a:rPr lang="en-US" dirty="0"/>
              <a:t>Available in PSReadLine2.3.0-beta.0</a:t>
            </a:r>
          </a:p>
          <a:p>
            <a:r>
              <a:rPr lang="en-US" dirty="0"/>
              <a:t>BUNCH of stability improvements</a:t>
            </a:r>
          </a:p>
          <a:p>
            <a:r>
              <a:rPr lang="en-US" dirty="0"/>
              <a:t>Demo time again!</a:t>
            </a:r>
          </a:p>
        </p:txBody>
      </p:sp>
      <p:pic>
        <p:nvPicPr>
          <p:cNvPr id="3074" name="Picture 2" descr="auto-adjust">
            <a:extLst>
              <a:ext uri="{FF2B5EF4-FFF2-40B4-BE49-F238E27FC236}">
                <a16:creationId xmlns:a16="http://schemas.microsoft.com/office/drawing/2014/main" id="{46347628-D414-ABD5-89BE-FEEA8079C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027" y="1626795"/>
            <a:ext cx="5740400" cy="20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5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957365-7A12-E0C1-D39A-D3427E956AC6}"/>
              </a:ext>
            </a:extLst>
          </p:cNvPr>
          <p:cNvSpPr/>
          <p:nvPr/>
        </p:nvSpPr>
        <p:spPr>
          <a:xfrm>
            <a:off x="800100" y="0"/>
            <a:ext cx="11391900" cy="6115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3432688-CE73-695D-E96C-4F9C40BCCBC3}"/>
              </a:ext>
            </a:extLst>
          </p:cNvPr>
          <p:cNvSpPr>
            <a:spLocks noGrp="1"/>
          </p:cNvSpPr>
          <p:nvPr>
            <p:ph type="title"/>
          </p:nvPr>
        </p:nvSpPr>
        <p:spPr/>
        <p:txBody>
          <a:bodyPr/>
          <a:lstStyle/>
          <a:p>
            <a:r>
              <a:rPr lang="en-US" cap="none" dirty="0"/>
              <a:t>Creating your own Predictor</a:t>
            </a:r>
          </a:p>
        </p:txBody>
      </p:sp>
      <p:sp>
        <p:nvSpPr>
          <p:cNvPr id="7" name="Content Placeholder 6">
            <a:extLst>
              <a:ext uri="{FF2B5EF4-FFF2-40B4-BE49-F238E27FC236}">
                <a16:creationId xmlns:a16="http://schemas.microsoft.com/office/drawing/2014/main" id="{96FECBBA-2A85-9C2C-0C6C-89F6EE4250A6}"/>
              </a:ext>
            </a:extLst>
          </p:cNvPr>
          <p:cNvSpPr>
            <a:spLocks noGrp="1"/>
          </p:cNvSpPr>
          <p:nvPr>
            <p:ph idx="1"/>
          </p:nvPr>
        </p:nvSpPr>
        <p:spPr/>
        <p:txBody>
          <a:bodyPr/>
          <a:lstStyle/>
          <a:p>
            <a:r>
              <a:rPr lang="en-US" dirty="0"/>
              <a:t>Step by step instructions in our Docs</a:t>
            </a:r>
          </a:p>
        </p:txBody>
      </p:sp>
      <p:sp>
        <p:nvSpPr>
          <p:cNvPr id="3" name="TextBox 2">
            <a:extLst>
              <a:ext uri="{FF2B5EF4-FFF2-40B4-BE49-F238E27FC236}">
                <a16:creationId xmlns:a16="http://schemas.microsoft.com/office/drawing/2014/main" id="{CBE640F4-9718-6D4F-636F-283047E6A7F0}"/>
              </a:ext>
            </a:extLst>
          </p:cNvPr>
          <p:cNvSpPr txBox="1"/>
          <p:nvPr/>
        </p:nvSpPr>
        <p:spPr>
          <a:xfrm>
            <a:off x="7453568" y="4560388"/>
            <a:ext cx="3067664" cy="369332"/>
          </a:xfrm>
          <a:prstGeom prst="rect">
            <a:avLst/>
          </a:prstGeom>
          <a:noFill/>
        </p:spPr>
        <p:txBody>
          <a:bodyPr wrap="square">
            <a:spAutoFit/>
          </a:bodyPr>
          <a:lstStyle/>
          <a:p>
            <a:r>
              <a:rPr lang="en-US" dirty="0"/>
              <a:t>http://</a:t>
            </a:r>
            <a:r>
              <a:rPr lang="en-US" dirty="0" err="1"/>
              <a:t>aka.ms</a:t>
            </a:r>
            <a:r>
              <a:rPr lang="en-US" dirty="0"/>
              <a:t>/</a:t>
            </a:r>
            <a:r>
              <a:rPr lang="en-US" dirty="0" err="1"/>
              <a:t>PSPredictorDoc</a:t>
            </a:r>
            <a:endParaRPr lang="en-US" dirty="0"/>
          </a:p>
        </p:txBody>
      </p:sp>
      <p:pic>
        <p:nvPicPr>
          <p:cNvPr id="8" name="Picture 7" descr="A picture containing pattern, symmetry, stitch&#10;&#10;Description automatically generated">
            <a:extLst>
              <a:ext uri="{FF2B5EF4-FFF2-40B4-BE49-F238E27FC236}">
                <a16:creationId xmlns:a16="http://schemas.microsoft.com/office/drawing/2014/main" id="{2C843EF0-8693-F9DA-759C-11E6CA38B762}"/>
              </a:ext>
            </a:extLst>
          </p:cNvPr>
          <p:cNvPicPr>
            <a:picLocks noChangeAspect="1"/>
          </p:cNvPicPr>
          <p:nvPr/>
        </p:nvPicPr>
        <p:blipFill>
          <a:blip r:embed="rId3"/>
          <a:stretch>
            <a:fillRect/>
          </a:stretch>
        </p:blipFill>
        <p:spPr>
          <a:xfrm>
            <a:off x="7262094" y="942482"/>
            <a:ext cx="3450613" cy="3450613"/>
          </a:xfrm>
          <a:prstGeom prst="rect">
            <a:avLst/>
          </a:prstGeom>
        </p:spPr>
      </p:pic>
    </p:spTree>
    <p:extLst>
      <p:ext uri="{BB962C8B-B14F-4D97-AF65-F5344CB8AC3E}">
        <p14:creationId xmlns:p14="http://schemas.microsoft.com/office/powerpoint/2010/main" val="2560486875"/>
      </p:ext>
    </p:extLst>
  </p:cSld>
  <p:clrMapOvr>
    <a:masterClrMapping/>
  </p:clrMapOvr>
</p:sld>
</file>

<file path=ppt/theme/theme1.xml><?xml version="1.0" encoding="utf-8"?>
<a:theme xmlns:a="http://schemas.openxmlformats.org/drawingml/2006/main" name="Gallery">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1470E9A9B7714184E5191FA99D1D5C" ma:contentTypeVersion="20" ma:contentTypeDescription="Create a new document." ma:contentTypeScope="" ma:versionID="dde5593203bbfcbb03559246f56f9fc9">
  <xsd:schema xmlns:xsd="http://www.w3.org/2001/XMLSchema" xmlns:xs="http://www.w3.org/2001/XMLSchema" xmlns:p="http://schemas.microsoft.com/office/2006/metadata/properties" xmlns:ns1="http://schemas.microsoft.com/sharepoint/v3" xmlns:ns2="c4c3fd3d-04d3-453a-9611-8e9b90c489ea" xmlns:ns3="8f4a553a-f3a5-49d8-9296-f814d5482c28" xmlns:ns4="230e9df3-be65-4c73-a93b-d1236ebd677e" targetNamespace="http://schemas.microsoft.com/office/2006/metadata/properties" ma:root="true" ma:fieldsID="f6d552d88c1b7ce29a1e65d90783e353" ns1:_="" ns2:_="" ns3:_="" ns4:_="">
    <xsd:import namespace="http://schemas.microsoft.com/sharepoint/v3"/>
    <xsd:import namespace="c4c3fd3d-04d3-453a-9611-8e9b90c489ea"/>
    <xsd:import namespace="8f4a553a-f3a5-49d8-9296-f814d5482c2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c3fd3d-04d3-453a-9611-8e9b90c489e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f4a553a-f3a5-49d8-9296-f814d5482c2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2f607fcb-3c0a-4c3b-b146-5183f5b6aa25}" ma:internalName="TaxCatchAll" ma:showField="CatchAllData" ma:web="8f4a553a-f3a5-49d8-9296-f814d5482c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4c3fd3d-04d3-453a-9611-8e9b90c489e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9C2920C-185C-45EF-8437-ECAB436C2084}">
  <ds:schemaRefs>
    <ds:schemaRef ds:uri="230e9df3-be65-4c73-a93b-d1236ebd677e"/>
    <ds:schemaRef ds:uri="8f4a553a-f3a5-49d8-9296-f814d5482c28"/>
    <ds:schemaRef ds:uri="c4c3fd3d-04d3-453a-9611-8e9b90c489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22064C-1319-48D9-99A8-E6155754BCCB}">
  <ds:schemaRefs>
    <ds:schemaRef ds:uri="http://schemas.microsoft.com/sharepoint/v3/contenttype/forms"/>
  </ds:schemaRefs>
</ds:datastoreItem>
</file>

<file path=customXml/itemProps3.xml><?xml version="1.0" encoding="utf-8"?>
<ds:datastoreItem xmlns:ds="http://schemas.openxmlformats.org/officeDocument/2006/customXml" ds:itemID="{92A6475F-74BE-49E2-AA53-D5190570A614}">
  <ds:schemaRefs>
    <ds:schemaRef ds:uri="http://purl.org/dc/dcmitype/"/>
    <ds:schemaRef ds:uri="http://schemas.openxmlformats.org/package/2006/metadata/core-properties"/>
    <ds:schemaRef ds:uri="http://schemas.microsoft.com/office/infopath/2007/PartnerControls"/>
    <ds:schemaRef ds:uri="http://purl.org/dc/terms/"/>
    <ds:schemaRef ds:uri="http://schemas.microsoft.com/sharepoint/v3"/>
    <ds:schemaRef ds:uri="http://purl.org/dc/elements/1.1/"/>
    <ds:schemaRef ds:uri="http://schemas.microsoft.com/office/2006/documentManagement/types"/>
    <ds:schemaRef ds:uri="8f4a553a-f3a5-49d8-9296-f814d5482c28"/>
    <ds:schemaRef ds:uri="http://www.w3.org/XML/1998/namespace"/>
    <ds:schemaRef ds:uri="c4c3fd3d-04d3-453a-9611-8e9b90c489ea"/>
    <ds:schemaRef ds:uri="230e9df3-be65-4c73-a93b-d1236ebd677e"/>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TM10001114[[fn=Gallery]]</Template>
  <TotalTime>14689</TotalTime>
  <Words>1328</Words>
  <Application>Microsoft Macintosh PowerPoint</Application>
  <PresentationFormat>Widescreen</PresentationFormat>
  <Paragraphs>145</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Roboto</vt:lpstr>
      <vt:lpstr>Segoe UI</vt:lpstr>
      <vt:lpstr>Gallery</vt:lpstr>
      <vt:lpstr>PowerPoint Presentation</vt:lpstr>
      <vt:lpstr>Artificial Intelligence Is Top Of Mind</vt:lpstr>
      <vt:lpstr>PowerShell Predictive IntelliSense</vt:lpstr>
      <vt:lpstr>History Predictor</vt:lpstr>
      <vt:lpstr>Plugin Predictors</vt:lpstr>
      <vt:lpstr>PowerPoint Presentation</vt:lpstr>
      <vt:lpstr>Some AWESOME Plugin Predictors</vt:lpstr>
      <vt:lpstr>Predictor Improvements – PSReadLine 2.3.0-beta0</vt:lpstr>
      <vt:lpstr>Creating your own Predictor</vt:lpstr>
      <vt:lpstr>Feedback Providers</vt:lpstr>
      <vt:lpstr>Feedback Providers</vt:lpstr>
      <vt:lpstr>Enhancements in the shell doesn't end there!</vt:lpstr>
      <vt:lpstr>Questions?</vt:lpstr>
      <vt:lpstr>We love hearing from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James Petty</dc:creator>
  <cp:lastModifiedBy>Steven Bucher</cp:lastModifiedBy>
  <cp:revision>19</cp:revision>
  <dcterms:created xsi:type="dcterms:W3CDTF">2020-10-05T21:13:15Z</dcterms:created>
  <dcterms:modified xsi:type="dcterms:W3CDTF">2023-04-24T21:02:10Z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0x010100721470E9A9B7714184E5191FA99D1D5C</vt:lpwstr>
  </property>
  <property fmtid="{D5CDD505-2E9C-101B-9397-08002B2CF9AE}" pid="3" name="MediaServiceImageTags">
    <vt:lpwstr/>
  </property>
</Properties>
</file>